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759DA6-A57F-4FEA-8A78-63EAA1A096C2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757F84-19DD-42E9-B99C-7F8E60184E4B}">
      <dgm:prSet phldrT="[Text]"/>
      <dgm:spPr/>
      <dgm:t>
        <a:bodyPr/>
        <a:lstStyle/>
        <a:p>
          <a:r>
            <a:rPr lang="en-US" dirty="0" smtClean="0"/>
            <a:t>Definition </a:t>
          </a:r>
          <a:endParaRPr lang="en-US" dirty="0"/>
        </a:p>
      </dgm:t>
    </dgm:pt>
    <dgm:pt modelId="{E54C6210-2FC5-409E-B309-19C67FB1B50E}" type="parTrans" cxnId="{99A67464-8A82-4EAB-B59C-E5B6B6B0C403}">
      <dgm:prSet/>
      <dgm:spPr/>
      <dgm:t>
        <a:bodyPr/>
        <a:lstStyle/>
        <a:p>
          <a:endParaRPr lang="en-US"/>
        </a:p>
      </dgm:t>
    </dgm:pt>
    <dgm:pt modelId="{54DF5FAF-A34B-4682-B265-0862F95BE374}" type="sibTrans" cxnId="{99A67464-8A82-4EAB-B59C-E5B6B6B0C403}">
      <dgm:prSet/>
      <dgm:spPr/>
      <dgm:t>
        <a:bodyPr/>
        <a:lstStyle/>
        <a:p>
          <a:endParaRPr lang="en-US"/>
        </a:p>
      </dgm:t>
    </dgm:pt>
    <dgm:pt modelId="{5F17D157-E969-441D-A715-065EEEFF4C17}">
      <dgm:prSet phldrT="[Text]"/>
      <dgm:spPr/>
      <dgm:t>
        <a:bodyPr/>
        <a:lstStyle/>
        <a:p>
          <a:r>
            <a:rPr lang="en-US" dirty="0" smtClean="0"/>
            <a:t>Incentive </a:t>
          </a:r>
          <a:endParaRPr lang="en-US" dirty="0"/>
        </a:p>
      </dgm:t>
    </dgm:pt>
    <dgm:pt modelId="{B48B122B-B103-40D1-811A-12457BA00964}" type="parTrans" cxnId="{DDB6D175-DEFD-48EA-97D5-D0EA47EE603B}">
      <dgm:prSet/>
      <dgm:spPr/>
      <dgm:t>
        <a:bodyPr/>
        <a:lstStyle/>
        <a:p>
          <a:endParaRPr lang="en-US"/>
        </a:p>
      </dgm:t>
    </dgm:pt>
    <dgm:pt modelId="{D0A5761E-BB00-4044-BD22-C2571CDE7031}" type="sibTrans" cxnId="{DDB6D175-DEFD-48EA-97D5-D0EA47EE603B}">
      <dgm:prSet/>
      <dgm:spPr/>
      <dgm:t>
        <a:bodyPr/>
        <a:lstStyle/>
        <a:p>
          <a:endParaRPr lang="en-US"/>
        </a:p>
      </dgm:t>
    </dgm:pt>
    <dgm:pt modelId="{000A0EC7-1082-4C3D-AED3-C7FA020C6093}">
      <dgm:prSet phldrT="[Text]"/>
      <dgm:spPr/>
      <dgm:t>
        <a:bodyPr/>
        <a:lstStyle/>
        <a:p>
          <a:r>
            <a:rPr lang="en-US" dirty="0" smtClean="0"/>
            <a:t>Benefit</a:t>
          </a:r>
          <a:endParaRPr lang="en-US" dirty="0"/>
        </a:p>
      </dgm:t>
    </dgm:pt>
    <dgm:pt modelId="{92453872-BFB2-4DDE-A543-1B6454F9454F}" type="parTrans" cxnId="{5149A601-C26D-4A88-888B-7721C17A6CA7}">
      <dgm:prSet/>
      <dgm:spPr/>
      <dgm:t>
        <a:bodyPr/>
        <a:lstStyle/>
        <a:p>
          <a:endParaRPr lang="en-US"/>
        </a:p>
      </dgm:t>
    </dgm:pt>
    <dgm:pt modelId="{05129770-7A4D-4B22-9458-7E5B92642431}" type="sibTrans" cxnId="{5149A601-C26D-4A88-888B-7721C17A6CA7}">
      <dgm:prSet/>
      <dgm:spPr/>
      <dgm:t>
        <a:bodyPr/>
        <a:lstStyle/>
        <a:p>
          <a:endParaRPr lang="en-US"/>
        </a:p>
      </dgm:t>
    </dgm:pt>
    <dgm:pt modelId="{38A0489D-BF26-462B-A82A-B1A8644F33BF}">
      <dgm:prSet phldrT="[Text]"/>
      <dgm:spPr/>
      <dgm:t>
        <a:bodyPr/>
        <a:lstStyle/>
        <a:p>
          <a:r>
            <a:rPr lang="en-US" dirty="0" smtClean="0"/>
            <a:t>strata</a:t>
          </a:r>
          <a:endParaRPr lang="en-US" dirty="0"/>
        </a:p>
      </dgm:t>
    </dgm:pt>
    <dgm:pt modelId="{E39BC695-4CA9-4428-B087-EE5587AF73AF}" type="parTrans" cxnId="{EF5C890D-89F0-4523-B9AD-7B4011BD7CFD}">
      <dgm:prSet/>
      <dgm:spPr/>
      <dgm:t>
        <a:bodyPr/>
        <a:lstStyle/>
        <a:p>
          <a:endParaRPr lang="en-US"/>
        </a:p>
      </dgm:t>
    </dgm:pt>
    <dgm:pt modelId="{7532C529-3DCE-42BF-90F2-A211F5CF49CC}" type="sibTrans" cxnId="{EF5C890D-89F0-4523-B9AD-7B4011BD7CFD}">
      <dgm:prSet/>
      <dgm:spPr/>
      <dgm:t>
        <a:bodyPr/>
        <a:lstStyle/>
        <a:p>
          <a:endParaRPr lang="en-US"/>
        </a:p>
      </dgm:t>
    </dgm:pt>
    <dgm:pt modelId="{59D026DD-3A5D-4DF9-9A45-6790134BDA9F}">
      <dgm:prSet phldrT="[Text]"/>
      <dgm:spPr/>
      <dgm:t>
        <a:bodyPr/>
        <a:lstStyle/>
        <a:p>
          <a:r>
            <a:rPr lang="en-US" dirty="0" smtClean="0"/>
            <a:t>Household</a:t>
          </a:r>
          <a:endParaRPr lang="en-US" dirty="0"/>
        </a:p>
      </dgm:t>
    </dgm:pt>
    <dgm:pt modelId="{896CF634-54A9-4FF7-B79B-F6B35E30EDBF}" type="parTrans" cxnId="{C5FE3515-F143-4E4F-AF2A-8BA2FBC5E8A3}">
      <dgm:prSet/>
      <dgm:spPr/>
      <dgm:t>
        <a:bodyPr/>
        <a:lstStyle/>
        <a:p>
          <a:endParaRPr lang="en-US"/>
        </a:p>
      </dgm:t>
    </dgm:pt>
    <dgm:pt modelId="{F76D4E4B-6194-4367-B711-A6A0F12E7215}" type="sibTrans" cxnId="{C5FE3515-F143-4E4F-AF2A-8BA2FBC5E8A3}">
      <dgm:prSet/>
      <dgm:spPr/>
      <dgm:t>
        <a:bodyPr/>
        <a:lstStyle/>
        <a:p>
          <a:endParaRPr lang="en-US"/>
        </a:p>
      </dgm:t>
    </dgm:pt>
    <dgm:pt modelId="{7D14216B-529D-4915-8180-14DC69DCB655}">
      <dgm:prSet phldrT="[Text]"/>
      <dgm:spPr/>
      <dgm:t>
        <a:bodyPr/>
        <a:lstStyle/>
        <a:p>
          <a:r>
            <a:rPr lang="en-US" dirty="0" smtClean="0"/>
            <a:t>Community</a:t>
          </a:r>
          <a:endParaRPr lang="en-US" dirty="0"/>
        </a:p>
      </dgm:t>
    </dgm:pt>
    <dgm:pt modelId="{CA124DF4-7D73-4F7C-9025-72DE825E6BCF}" type="parTrans" cxnId="{088D5DB2-5C31-4D5E-B2A1-F818A30C3857}">
      <dgm:prSet/>
      <dgm:spPr/>
      <dgm:t>
        <a:bodyPr/>
        <a:lstStyle/>
        <a:p>
          <a:endParaRPr lang="en-US"/>
        </a:p>
      </dgm:t>
    </dgm:pt>
    <dgm:pt modelId="{2F02E229-FC80-489C-81BB-7815D7096483}" type="sibTrans" cxnId="{088D5DB2-5C31-4D5E-B2A1-F818A30C3857}">
      <dgm:prSet/>
      <dgm:spPr/>
      <dgm:t>
        <a:bodyPr/>
        <a:lstStyle/>
        <a:p>
          <a:endParaRPr lang="en-US"/>
        </a:p>
      </dgm:t>
    </dgm:pt>
    <dgm:pt modelId="{09C2D351-8F97-4E80-B85B-0E8FE61ED347}">
      <dgm:prSet phldrT="[Text]"/>
      <dgm:spPr/>
      <dgm:t>
        <a:bodyPr/>
        <a:lstStyle/>
        <a:p>
          <a:r>
            <a:rPr lang="en-US" dirty="0" smtClean="0"/>
            <a:t>National requirement</a:t>
          </a:r>
          <a:endParaRPr lang="en-US" dirty="0"/>
        </a:p>
      </dgm:t>
    </dgm:pt>
    <dgm:pt modelId="{DAAE3CE7-F2F6-496B-87A1-24AF9C2219FA}" type="parTrans" cxnId="{A542E7C3-0D74-4CD1-9108-76EADADB0BBC}">
      <dgm:prSet/>
      <dgm:spPr/>
      <dgm:t>
        <a:bodyPr/>
        <a:lstStyle/>
        <a:p>
          <a:endParaRPr lang="en-US"/>
        </a:p>
      </dgm:t>
    </dgm:pt>
    <dgm:pt modelId="{F1D470AC-4E1C-4891-928C-7EFD20E7D1E7}" type="sibTrans" cxnId="{A542E7C3-0D74-4CD1-9108-76EADADB0BBC}">
      <dgm:prSet/>
      <dgm:spPr/>
      <dgm:t>
        <a:bodyPr/>
        <a:lstStyle/>
        <a:p>
          <a:endParaRPr lang="en-US"/>
        </a:p>
      </dgm:t>
    </dgm:pt>
    <dgm:pt modelId="{1A416091-C5B4-4118-B096-198F6288D4CC}">
      <dgm:prSet phldrT="[Text]"/>
      <dgm:spPr/>
      <dgm:t>
        <a:bodyPr/>
        <a:lstStyle/>
        <a:p>
          <a:r>
            <a:rPr lang="en-US" dirty="0" smtClean="0"/>
            <a:t>Economic</a:t>
          </a:r>
          <a:endParaRPr lang="en-US" dirty="0"/>
        </a:p>
      </dgm:t>
    </dgm:pt>
    <dgm:pt modelId="{91E1F814-8CA7-4CB8-B497-448D7C6A0E69}" type="parTrans" cxnId="{F22637D8-E86E-434D-AFD4-47BF6A34086C}">
      <dgm:prSet/>
      <dgm:spPr/>
      <dgm:t>
        <a:bodyPr/>
        <a:lstStyle/>
        <a:p>
          <a:endParaRPr lang="en-US"/>
        </a:p>
      </dgm:t>
    </dgm:pt>
    <dgm:pt modelId="{B59D87D0-9145-4DC6-A680-4C46949B0639}" type="sibTrans" cxnId="{F22637D8-E86E-434D-AFD4-47BF6A34086C}">
      <dgm:prSet/>
      <dgm:spPr/>
      <dgm:t>
        <a:bodyPr/>
        <a:lstStyle/>
        <a:p>
          <a:endParaRPr lang="en-US"/>
        </a:p>
      </dgm:t>
    </dgm:pt>
    <dgm:pt modelId="{ACE4719A-E3B8-4E4E-BFF5-D6D93ED82228}">
      <dgm:prSet phldrT="[Text]"/>
      <dgm:spPr/>
      <dgm:t>
        <a:bodyPr/>
        <a:lstStyle/>
        <a:p>
          <a:r>
            <a:rPr lang="en-US" dirty="0" smtClean="0"/>
            <a:t>Agro-ecological and Environmental</a:t>
          </a:r>
          <a:endParaRPr lang="en-US" dirty="0"/>
        </a:p>
      </dgm:t>
    </dgm:pt>
    <dgm:pt modelId="{709828FE-8DE2-44AF-8BC4-CB8AA53B08D4}" type="parTrans" cxnId="{47B57987-59D0-4663-BA0D-81F9927B90EE}">
      <dgm:prSet/>
      <dgm:spPr/>
      <dgm:t>
        <a:bodyPr/>
        <a:lstStyle/>
        <a:p>
          <a:endParaRPr lang="en-US"/>
        </a:p>
      </dgm:t>
    </dgm:pt>
    <dgm:pt modelId="{16C26D5B-0996-444F-BF2A-2D357F211B32}" type="sibTrans" cxnId="{47B57987-59D0-4663-BA0D-81F9927B90EE}">
      <dgm:prSet/>
      <dgm:spPr/>
      <dgm:t>
        <a:bodyPr/>
        <a:lstStyle/>
        <a:p>
          <a:endParaRPr lang="en-US"/>
        </a:p>
      </dgm:t>
    </dgm:pt>
    <dgm:pt modelId="{BF14F966-C0B9-4E2D-AB17-AD483F524452}" type="pres">
      <dgm:prSet presAssocID="{BB759DA6-A57F-4FEA-8A78-63EAA1A096C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857729-918C-4DA3-AA2B-0433EF462B92}" type="pres">
      <dgm:prSet presAssocID="{09C2D351-8F97-4E80-B85B-0E8FE61ED347}" presName="boxAndChildren" presStyleCnt="0"/>
      <dgm:spPr/>
    </dgm:pt>
    <dgm:pt modelId="{2ACCFCA2-B245-4018-98B6-A548BA60D770}" type="pres">
      <dgm:prSet presAssocID="{09C2D351-8F97-4E80-B85B-0E8FE61ED347}" presName="parentTextBox" presStyleLbl="node1" presStyleIdx="0" presStyleCnt="3"/>
      <dgm:spPr/>
      <dgm:t>
        <a:bodyPr/>
        <a:lstStyle/>
        <a:p>
          <a:endParaRPr lang="en-US"/>
        </a:p>
      </dgm:t>
    </dgm:pt>
    <dgm:pt modelId="{B68C75E8-2B17-4641-BFF3-E47BC9451EEE}" type="pres">
      <dgm:prSet presAssocID="{09C2D351-8F97-4E80-B85B-0E8FE61ED347}" presName="entireBox" presStyleLbl="node1" presStyleIdx="0" presStyleCnt="3"/>
      <dgm:spPr/>
      <dgm:t>
        <a:bodyPr/>
        <a:lstStyle/>
        <a:p>
          <a:endParaRPr lang="en-US"/>
        </a:p>
      </dgm:t>
    </dgm:pt>
    <dgm:pt modelId="{BDEAF67F-994B-475B-A70E-D2826D1B3A65}" type="pres">
      <dgm:prSet presAssocID="{09C2D351-8F97-4E80-B85B-0E8FE61ED347}" presName="descendantBox" presStyleCnt="0"/>
      <dgm:spPr/>
    </dgm:pt>
    <dgm:pt modelId="{1FF86067-DF39-40B9-AA46-C06013466564}" type="pres">
      <dgm:prSet presAssocID="{1A416091-C5B4-4118-B096-198F6288D4CC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130F24-A31E-4BDB-B10C-3C394F4007C2}" type="pres">
      <dgm:prSet presAssocID="{ACE4719A-E3B8-4E4E-BFF5-D6D93ED82228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611D74-A1A6-4B9A-AC6C-C7DD96169ACA}" type="pres">
      <dgm:prSet presAssocID="{7532C529-3DCE-42BF-90F2-A211F5CF49CC}" presName="sp" presStyleCnt="0"/>
      <dgm:spPr/>
    </dgm:pt>
    <dgm:pt modelId="{19679418-666A-40B2-A435-689A65603E9F}" type="pres">
      <dgm:prSet presAssocID="{38A0489D-BF26-462B-A82A-B1A8644F33BF}" presName="arrowAndChildren" presStyleCnt="0"/>
      <dgm:spPr/>
    </dgm:pt>
    <dgm:pt modelId="{D6C6FDA4-DD55-4BA7-8D29-AFECE7763A1D}" type="pres">
      <dgm:prSet presAssocID="{38A0489D-BF26-462B-A82A-B1A8644F33BF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ECCFF4B3-CFE5-4649-AEEF-87069505285C}" type="pres">
      <dgm:prSet presAssocID="{38A0489D-BF26-462B-A82A-B1A8644F33BF}" presName="arrow" presStyleLbl="node1" presStyleIdx="1" presStyleCnt="3"/>
      <dgm:spPr/>
      <dgm:t>
        <a:bodyPr/>
        <a:lstStyle/>
        <a:p>
          <a:endParaRPr lang="en-US"/>
        </a:p>
      </dgm:t>
    </dgm:pt>
    <dgm:pt modelId="{E75E5E1B-F39D-4603-882E-0B82DBD4F36D}" type="pres">
      <dgm:prSet presAssocID="{38A0489D-BF26-462B-A82A-B1A8644F33BF}" presName="descendantArrow" presStyleCnt="0"/>
      <dgm:spPr/>
    </dgm:pt>
    <dgm:pt modelId="{4FB0FECB-54E9-45FF-8DD2-573E28E1572A}" type="pres">
      <dgm:prSet presAssocID="{59D026DD-3A5D-4DF9-9A45-6790134BDA9F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E03FAC-5BBC-4CD8-B45C-12BFF472BF89}" type="pres">
      <dgm:prSet presAssocID="{7D14216B-529D-4915-8180-14DC69DCB655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FE680D-7899-4EC1-821D-4C5336DBC19D}" type="pres">
      <dgm:prSet presAssocID="{54DF5FAF-A34B-4682-B265-0862F95BE374}" presName="sp" presStyleCnt="0"/>
      <dgm:spPr/>
    </dgm:pt>
    <dgm:pt modelId="{1DEA1DAD-4077-4071-8AA5-56D68E85F802}" type="pres">
      <dgm:prSet presAssocID="{68757F84-19DD-42E9-B99C-7F8E60184E4B}" presName="arrowAndChildren" presStyleCnt="0"/>
      <dgm:spPr/>
    </dgm:pt>
    <dgm:pt modelId="{71DD99C8-2940-4A4C-BA63-9067C36D2BFA}" type="pres">
      <dgm:prSet presAssocID="{68757F84-19DD-42E9-B99C-7F8E60184E4B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6EFB2BB5-4C45-437B-AEED-F2A9000C5DC5}" type="pres">
      <dgm:prSet presAssocID="{68757F84-19DD-42E9-B99C-7F8E60184E4B}" presName="arrow" presStyleLbl="node1" presStyleIdx="2" presStyleCnt="3"/>
      <dgm:spPr/>
      <dgm:t>
        <a:bodyPr/>
        <a:lstStyle/>
        <a:p>
          <a:endParaRPr lang="en-US"/>
        </a:p>
      </dgm:t>
    </dgm:pt>
    <dgm:pt modelId="{EFAA2AA6-24E0-40D4-A746-3B9E1D9ED2D1}" type="pres">
      <dgm:prSet presAssocID="{68757F84-19DD-42E9-B99C-7F8E60184E4B}" presName="descendantArrow" presStyleCnt="0"/>
      <dgm:spPr/>
    </dgm:pt>
    <dgm:pt modelId="{EA3547BA-7B8D-4F16-B84D-D2422BC59142}" type="pres">
      <dgm:prSet presAssocID="{5F17D157-E969-441D-A715-065EEEFF4C17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55C4E2-FD5E-4690-B67E-2FB658F176D1}" type="pres">
      <dgm:prSet presAssocID="{000A0EC7-1082-4C3D-AED3-C7FA020C6093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234695-07B4-4BF9-A662-23D3A4A1C8C7}" type="presOf" srcId="{38A0489D-BF26-462B-A82A-B1A8644F33BF}" destId="{D6C6FDA4-DD55-4BA7-8D29-AFECE7763A1D}" srcOrd="0" destOrd="0" presId="urn:microsoft.com/office/officeart/2005/8/layout/process4"/>
    <dgm:cxn modelId="{088D5DB2-5C31-4D5E-B2A1-F818A30C3857}" srcId="{38A0489D-BF26-462B-A82A-B1A8644F33BF}" destId="{7D14216B-529D-4915-8180-14DC69DCB655}" srcOrd="1" destOrd="0" parTransId="{CA124DF4-7D73-4F7C-9025-72DE825E6BCF}" sibTransId="{2F02E229-FC80-489C-81BB-7815D7096483}"/>
    <dgm:cxn modelId="{3BE81316-D65E-45D6-B55D-0BCDEC396228}" type="presOf" srcId="{38A0489D-BF26-462B-A82A-B1A8644F33BF}" destId="{ECCFF4B3-CFE5-4649-AEEF-87069505285C}" srcOrd="1" destOrd="0" presId="urn:microsoft.com/office/officeart/2005/8/layout/process4"/>
    <dgm:cxn modelId="{E302CC9E-ECCB-44AD-BECE-7643CC5AE09A}" type="presOf" srcId="{BB759DA6-A57F-4FEA-8A78-63EAA1A096C2}" destId="{BF14F966-C0B9-4E2D-AB17-AD483F524452}" srcOrd="0" destOrd="0" presId="urn:microsoft.com/office/officeart/2005/8/layout/process4"/>
    <dgm:cxn modelId="{F91328F0-5BDD-4A1D-BD16-5E7710FAD868}" type="presOf" srcId="{09C2D351-8F97-4E80-B85B-0E8FE61ED347}" destId="{B68C75E8-2B17-4641-BFF3-E47BC9451EEE}" srcOrd="1" destOrd="0" presId="urn:microsoft.com/office/officeart/2005/8/layout/process4"/>
    <dgm:cxn modelId="{5149A601-C26D-4A88-888B-7721C17A6CA7}" srcId="{68757F84-19DD-42E9-B99C-7F8E60184E4B}" destId="{000A0EC7-1082-4C3D-AED3-C7FA020C6093}" srcOrd="1" destOrd="0" parTransId="{92453872-BFB2-4DDE-A543-1B6454F9454F}" sibTransId="{05129770-7A4D-4B22-9458-7E5B92642431}"/>
    <dgm:cxn modelId="{DEBF8EAB-5529-4918-9328-77720B7A3FCE}" type="presOf" srcId="{7D14216B-529D-4915-8180-14DC69DCB655}" destId="{5CE03FAC-5BBC-4CD8-B45C-12BFF472BF89}" srcOrd="0" destOrd="0" presId="urn:microsoft.com/office/officeart/2005/8/layout/process4"/>
    <dgm:cxn modelId="{99A67464-8A82-4EAB-B59C-E5B6B6B0C403}" srcId="{BB759DA6-A57F-4FEA-8A78-63EAA1A096C2}" destId="{68757F84-19DD-42E9-B99C-7F8E60184E4B}" srcOrd="0" destOrd="0" parTransId="{E54C6210-2FC5-409E-B309-19C67FB1B50E}" sibTransId="{54DF5FAF-A34B-4682-B265-0862F95BE374}"/>
    <dgm:cxn modelId="{EF5C890D-89F0-4523-B9AD-7B4011BD7CFD}" srcId="{BB759DA6-A57F-4FEA-8A78-63EAA1A096C2}" destId="{38A0489D-BF26-462B-A82A-B1A8644F33BF}" srcOrd="1" destOrd="0" parTransId="{E39BC695-4CA9-4428-B087-EE5587AF73AF}" sibTransId="{7532C529-3DCE-42BF-90F2-A211F5CF49CC}"/>
    <dgm:cxn modelId="{2A563536-08C6-43AD-9AF8-101C8AC0E472}" type="presOf" srcId="{ACE4719A-E3B8-4E4E-BFF5-D6D93ED82228}" destId="{CC130F24-A31E-4BDB-B10C-3C394F4007C2}" srcOrd="0" destOrd="0" presId="urn:microsoft.com/office/officeart/2005/8/layout/process4"/>
    <dgm:cxn modelId="{A542E7C3-0D74-4CD1-9108-76EADADB0BBC}" srcId="{BB759DA6-A57F-4FEA-8A78-63EAA1A096C2}" destId="{09C2D351-8F97-4E80-B85B-0E8FE61ED347}" srcOrd="2" destOrd="0" parTransId="{DAAE3CE7-F2F6-496B-87A1-24AF9C2219FA}" sibTransId="{F1D470AC-4E1C-4891-928C-7EFD20E7D1E7}"/>
    <dgm:cxn modelId="{AF25C525-CDB3-4D58-B2E4-F2AF7BCB625F}" type="presOf" srcId="{68757F84-19DD-42E9-B99C-7F8E60184E4B}" destId="{71DD99C8-2940-4A4C-BA63-9067C36D2BFA}" srcOrd="0" destOrd="0" presId="urn:microsoft.com/office/officeart/2005/8/layout/process4"/>
    <dgm:cxn modelId="{0E24C64F-97A2-466D-AD1D-CB3EFDF47D6C}" type="presOf" srcId="{09C2D351-8F97-4E80-B85B-0E8FE61ED347}" destId="{2ACCFCA2-B245-4018-98B6-A548BA60D770}" srcOrd="0" destOrd="0" presId="urn:microsoft.com/office/officeart/2005/8/layout/process4"/>
    <dgm:cxn modelId="{E37FA552-E0C0-4303-8F90-E528BD575E76}" type="presOf" srcId="{000A0EC7-1082-4C3D-AED3-C7FA020C6093}" destId="{6A55C4E2-FD5E-4690-B67E-2FB658F176D1}" srcOrd="0" destOrd="0" presId="urn:microsoft.com/office/officeart/2005/8/layout/process4"/>
    <dgm:cxn modelId="{29BD7906-72B0-43D8-BA8D-53D6658CC4DD}" type="presOf" srcId="{68757F84-19DD-42E9-B99C-7F8E60184E4B}" destId="{6EFB2BB5-4C45-437B-AEED-F2A9000C5DC5}" srcOrd="1" destOrd="0" presId="urn:microsoft.com/office/officeart/2005/8/layout/process4"/>
    <dgm:cxn modelId="{5194D4B4-39A8-49D6-B0FA-3B63D5B7C1DE}" type="presOf" srcId="{1A416091-C5B4-4118-B096-198F6288D4CC}" destId="{1FF86067-DF39-40B9-AA46-C06013466564}" srcOrd="0" destOrd="0" presId="urn:microsoft.com/office/officeart/2005/8/layout/process4"/>
    <dgm:cxn modelId="{EB6A0399-0BCC-4F6A-8349-B39C952C8985}" type="presOf" srcId="{5F17D157-E969-441D-A715-065EEEFF4C17}" destId="{EA3547BA-7B8D-4F16-B84D-D2422BC59142}" srcOrd="0" destOrd="0" presId="urn:microsoft.com/office/officeart/2005/8/layout/process4"/>
    <dgm:cxn modelId="{F097E270-ABA8-4B7C-A526-84555E4675A0}" type="presOf" srcId="{59D026DD-3A5D-4DF9-9A45-6790134BDA9F}" destId="{4FB0FECB-54E9-45FF-8DD2-573E28E1572A}" srcOrd="0" destOrd="0" presId="urn:microsoft.com/office/officeart/2005/8/layout/process4"/>
    <dgm:cxn modelId="{F22637D8-E86E-434D-AFD4-47BF6A34086C}" srcId="{09C2D351-8F97-4E80-B85B-0E8FE61ED347}" destId="{1A416091-C5B4-4118-B096-198F6288D4CC}" srcOrd="0" destOrd="0" parTransId="{91E1F814-8CA7-4CB8-B497-448D7C6A0E69}" sibTransId="{B59D87D0-9145-4DC6-A680-4C46949B0639}"/>
    <dgm:cxn modelId="{C5FE3515-F143-4E4F-AF2A-8BA2FBC5E8A3}" srcId="{38A0489D-BF26-462B-A82A-B1A8644F33BF}" destId="{59D026DD-3A5D-4DF9-9A45-6790134BDA9F}" srcOrd="0" destOrd="0" parTransId="{896CF634-54A9-4FF7-B79B-F6B35E30EDBF}" sibTransId="{F76D4E4B-6194-4367-B711-A6A0F12E7215}"/>
    <dgm:cxn modelId="{DDB6D175-DEFD-48EA-97D5-D0EA47EE603B}" srcId="{68757F84-19DD-42E9-B99C-7F8E60184E4B}" destId="{5F17D157-E969-441D-A715-065EEEFF4C17}" srcOrd="0" destOrd="0" parTransId="{B48B122B-B103-40D1-811A-12457BA00964}" sibTransId="{D0A5761E-BB00-4044-BD22-C2571CDE7031}"/>
    <dgm:cxn modelId="{47B57987-59D0-4663-BA0D-81F9927B90EE}" srcId="{09C2D351-8F97-4E80-B85B-0E8FE61ED347}" destId="{ACE4719A-E3B8-4E4E-BFF5-D6D93ED82228}" srcOrd="1" destOrd="0" parTransId="{709828FE-8DE2-44AF-8BC4-CB8AA53B08D4}" sibTransId="{16C26D5B-0996-444F-BF2A-2D357F211B32}"/>
    <dgm:cxn modelId="{746E0CBC-8B59-4EE1-AD6E-3147CF7BFE27}" type="presParOf" srcId="{BF14F966-C0B9-4E2D-AB17-AD483F524452}" destId="{B5857729-918C-4DA3-AA2B-0433EF462B92}" srcOrd="0" destOrd="0" presId="urn:microsoft.com/office/officeart/2005/8/layout/process4"/>
    <dgm:cxn modelId="{48B75260-4B20-4E4D-A64C-5A905F1CA14F}" type="presParOf" srcId="{B5857729-918C-4DA3-AA2B-0433EF462B92}" destId="{2ACCFCA2-B245-4018-98B6-A548BA60D770}" srcOrd="0" destOrd="0" presId="urn:microsoft.com/office/officeart/2005/8/layout/process4"/>
    <dgm:cxn modelId="{3E54F826-BB83-4F55-A0B5-FE0570AA7EA1}" type="presParOf" srcId="{B5857729-918C-4DA3-AA2B-0433EF462B92}" destId="{B68C75E8-2B17-4641-BFF3-E47BC9451EEE}" srcOrd="1" destOrd="0" presId="urn:microsoft.com/office/officeart/2005/8/layout/process4"/>
    <dgm:cxn modelId="{5F458D2A-6F4A-4548-8FC7-9D4CA60A91B0}" type="presParOf" srcId="{B5857729-918C-4DA3-AA2B-0433EF462B92}" destId="{BDEAF67F-994B-475B-A70E-D2826D1B3A65}" srcOrd="2" destOrd="0" presId="urn:microsoft.com/office/officeart/2005/8/layout/process4"/>
    <dgm:cxn modelId="{BAE9B9EC-E239-4EE8-ACB0-F570F191BECE}" type="presParOf" srcId="{BDEAF67F-994B-475B-A70E-D2826D1B3A65}" destId="{1FF86067-DF39-40B9-AA46-C06013466564}" srcOrd="0" destOrd="0" presId="urn:microsoft.com/office/officeart/2005/8/layout/process4"/>
    <dgm:cxn modelId="{FC55D693-2EA1-458B-9FE8-A0B113F0940D}" type="presParOf" srcId="{BDEAF67F-994B-475B-A70E-D2826D1B3A65}" destId="{CC130F24-A31E-4BDB-B10C-3C394F4007C2}" srcOrd="1" destOrd="0" presId="urn:microsoft.com/office/officeart/2005/8/layout/process4"/>
    <dgm:cxn modelId="{A2930A3F-A376-4E8A-ABCB-FD5F3C224565}" type="presParOf" srcId="{BF14F966-C0B9-4E2D-AB17-AD483F524452}" destId="{C4611D74-A1A6-4B9A-AC6C-C7DD96169ACA}" srcOrd="1" destOrd="0" presId="urn:microsoft.com/office/officeart/2005/8/layout/process4"/>
    <dgm:cxn modelId="{6AC6AB24-5002-4BE1-9149-9F7C80E1E540}" type="presParOf" srcId="{BF14F966-C0B9-4E2D-AB17-AD483F524452}" destId="{19679418-666A-40B2-A435-689A65603E9F}" srcOrd="2" destOrd="0" presId="urn:microsoft.com/office/officeart/2005/8/layout/process4"/>
    <dgm:cxn modelId="{242B4B2A-CD28-45C6-9586-212415D1E199}" type="presParOf" srcId="{19679418-666A-40B2-A435-689A65603E9F}" destId="{D6C6FDA4-DD55-4BA7-8D29-AFECE7763A1D}" srcOrd="0" destOrd="0" presId="urn:microsoft.com/office/officeart/2005/8/layout/process4"/>
    <dgm:cxn modelId="{3DFD2D84-55D8-43E2-92BE-06A58C3F2F0B}" type="presParOf" srcId="{19679418-666A-40B2-A435-689A65603E9F}" destId="{ECCFF4B3-CFE5-4649-AEEF-87069505285C}" srcOrd="1" destOrd="0" presId="urn:microsoft.com/office/officeart/2005/8/layout/process4"/>
    <dgm:cxn modelId="{97B86B70-D3F8-4888-B4F1-756AD478051A}" type="presParOf" srcId="{19679418-666A-40B2-A435-689A65603E9F}" destId="{E75E5E1B-F39D-4603-882E-0B82DBD4F36D}" srcOrd="2" destOrd="0" presId="urn:microsoft.com/office/officeart/2005/8/layout/process4"/>
    <dgm:cxn modelId="{0937E535-0D80-45CB-9EE4-078B52586E4D}" type="presParOf" srcId="{E75E5E1B-F39D-4603-882E-0B82DBD4F36D}" destId="{4FB0FECB-54E9-45FF-8DD2-573E28E1572A}" srcOrd="0" destOrd="0" presId="urn:microsoft.com/office/officeart/2005/8/layout/process4"/>
    <dgm:cxn modelId="{390AF610-E8AA-45D7-A4D3-7B4F91012A16}" type="presParOf" srcId="{E75E5E1B-F39D-4603-882E-0B82DBD4F36D}" destId="{5CE03FAC-5BBC-4CD8-B45C-12BFF472BF89}" srcOrd="1" destOrd="0" presId="urn:microsoft.com/office/officeart/2005/8/layout/process4"/>
    <dgm:cxn modelId="{37DB8B7B-1EE7-4E40-B4E0-4159C8E8C7DA}" type="presParOf" srcId="{BF14F966-C0B9-4E2D-AB17-AD483F524452}" destId="{0FFE680D-7899-4EC1-821D-4C5336DBC19D}" srcOrd="3" destOrd="0" presId="urn:microsoft.com/office/officeart/2005/8/layout/process4"/>
    <dgm:cxn modelId="{1EF401D4-B1FD-483E-A5E1-556D3059D819}" type="presParOf" srcId="{BF14F966-C0B9-4E2D-AB17-AD483F524452}" destId="{1DEA1DAD-4077-4071-8AA5-56D68E85F802}" srcOrd="4" destOrd="0" presId="urn:microsoft.com/office/officeart/2005/8/layout/process4"/>
    <dgm:cxn modelId="{6C91F4DC-F55D-487C-B99D-EE6A999D8DE0}" type="presParOf" srcId="{1DEA1DAD-4077-4071-8AA5-56D68E85F802}" destId="{71DD99C8-2940-4A4C-BA63-9067C36D2BFA}" srcOrd="0" destOrd="0" presId="urn:microsoft.com/office/officeart/2005/8/layout/process4"/>
    <dgm:cxn modelId="{4523863F-E8ED-4AFB-8B73-C05848A1BF25}" type="presParOf" srcId="{1DEA1DAD-4077-4071-8AA5-56D68E85F802}" destId="{6EFB2BB5-4C45-437B-AEED-F2A9000C5DC5}" srcOrd="1" destOrd="0" presId="urn:microsoft.com/office/officeart/2005/8/layout/process4"/>
    <dgm:cxn modelId="{7E6893F9-F9F8-4FF6-8AC2-F47F488FE3C5}" type="presParOf" srcId="{1DEA1DAD-4077-4071-8AA5-56D68E85F802}" destId="{EFAA2AA6-24E0-40D4-A746-3B9E1D9ED2D1}" srcOrd="2" destOrd="0" presId="urn:microsoft.com/office/officeart/2005/8/layout/process4"/>
    <dgm:cxn modelId="{ED80ACA3-BFD5-4516-92A6-A2B806692D19}" type="presParOf" srcId="{EFAA2AA6-24E0-40D4-A746-3B9E1D9ED2D1}" destId="{EA3547BA-7B8D-4F16-B84D-D2422BC59142}" srcOrd="0" destOrd="0" presId="urn:microsoft.com/office/officeart/2005/8/layout/process4"/>
    <dgm:cxn modelId="{77E1D47A-B9DC-47F8-A06E-C6B9311D1751}" type="presParOf" srcId="{EFAA2AA6-24E0-40D4-A746-3B9E1D9ED2D1}" destId="{6A55C4E2-FD5E-4690-B67E-2FB658F176D1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A260F7-7CDA-4487-9CAC-9561F6E4BD9D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1ABFA5-2944-465B-BB83-9571B9B6A384}">
      <dgm:prSet phldrT="[Text]"/>
      <dgm:spPr/>
      <dgm:t>
        <a:bodyPr/>
        <a:lstStyle/>
        <a:p>
          <a:r>
            <a:rPr lang="en-US" dirty="0" smtClean="0"/>
            <a:t>Policy</a:t>
          </a:r>
          <a:endParaRPr lang="en-US" dirty="0"/>
        </a:p>
      </dgm:t>
    </dgm:pt>
    <dgm:pt modelId="{B2126B35-AB32-4938-8DF9-108D3889C941}" type="parTrans" cxnId="{D34CC70E-3F9E-4FB1-93A1-B6792E14693B}">
      <dgm:prSet/>
      <dgm:spPr/>
      <dgm:t>
        <a:bodyPr/>
        <a:lstStyle/>
        <a:p>
          <a:endParaRPr lang="en-US"/>
        </a:p>
      </dgm:t>
    </dgm:pt>
    <dgm:pt modelId="{2A259C4E-DD26-4BA4-B803-DE68B2C09FBC}" type="sibTrans" cxnId="{D34CC70E-3F9E-4FB1-93A1-B6792E14693B}">
      <dgm:prSet/>
      <dgm:spPr/>
      <dgm:t>
        <a:bodyPr/>
        <a:lstStyle/>
        <a:p>
          <a:endParaRPr lang="en-US"/>
        </a:p>
      </dgm:t>
    </dgm:pt>
    <dgm:pt modelId="{4FAB8150-1E0B-425A-9070-B3F7223607C1}">
      <dgm:prSet phldrT="[Text]" custT="1"/>
      <dgm:spPr/>
      <dgm:t>
        <a:bodyPr/>
        <a:lstStyle/>
        <a:p>
          <a:r>
            <a:rPr lang="en-US" sz="1800" dirty="0" smtClean="0"/>
            <a:t>Support incentives</a:t>
          </a:r>
          <a:endParaRPr lang="en-US" sz="1800" dirty="0"/>
        </a:p>
      </dgm:t>
    </dgm:pt>
    <dgm:pt modelId="{7A6574E6-C3A6-4571-AAD0-E0C1413E9C6D}" type="parTrans" cxnId="{AF16B1F8-7951-4332-B056-BA6EF0D458B6}">
      <dgm:prSet/>
      <dgm:spPr/>
      <dgm:t>
        <a:bodyPr/>
        <a:lstStyle/>
        <a:p>
          <a:endParaRPr lang="en-US"/>
        </a:p>
      </dgm:t>
    </dgm:pt>
    <dgm:pt modelId="{FA5D8343-528B-4A3E-995F-C76B7A3E34A8}" type="sibTrans" cxnId="{AF16B1F8-7951-4332-B056-BA6EF0D458B6}">
      <dgm:prSet/>
      <dgm:spPr/>
      <dgm:t>
        <a:bodyPr/>
        <a:lstStyle/>
        <a:p>
          <a:endParaRPr lang="en-US"/>
        </a:p>
      </dgm:t>
    </dgm:pt>
    <dgm:pt modelId="{FA3B11C0-2299-4F08-8861-E11F9E3A5943}">
      <dgm:prSet phldrT="[Text]" custT="1"/>
      <dgm:spPr/>
      <dgm:t>
        <a:bodyPr/>
        <a:lstStyle/>
        <a:p>
          <a:r>
            <a:rPr lang="en-US" sz="1800" dirty="0" smtClean="0"/>
            <a:t>Lacks mechanisms and agencies</a:t>
          </a:r>
          <a:endParaRPr lang="en-US" sz="1800" dirty="0"/>
        </a:p>
      </dgm:t>
    </dgm:pt>
    <dgm:pt modelId="{8E35B91F-88B1-4047-82AB-BEC2FEE719B9}" type="parTrans" cxnId="{DB40998D-3DD0-48BF-A2D0-188321099A52}">
      <dgm:prSet/>
      <dgm:spPr/>
      <dgm:t>
        <a:bodyPr/>
        <a:lstStyle/>
        <a:p>
          <a:endParaRPr lang="en-US"/>
        </a:p>
      </dgm:t>
    </dgm:pt>
    <dgm:pt modelId="{E388BC49-3A84-4401-982E-04BB943AD90E}" type="sibTrans" cxnId="{DB40998D-3DD0-48BF-A2D0-188321099A52}">
      <dgm:prSet/>
      <dgm:spPr/>
      <dgm:t>
        <a:bodyPr/>
        <a:lstStyle/>
        <a:p>
          <a:endParaRPr lang="en-US"/>
        </a:p>
      </dgm:t>
    </dgm:pt>
    <dgm:pt modelId="{04AD087D-CBD3-4E42-A2CF-35ADD8B6DAB7}">
      <dgm:prSet phldrT="[Text]"/>
      <dgm:spPr/>
      <dgm:t>
        <a:bodyPr/>
        <a:lstStyle/>
        <a:p>
          <a:r>
            <a:rPr lang="en-US" dirty="0" smtClean="0"/>
            <a:t>Gap</a:t>
          </a:r>
          <a:endParaRPr lang="en-US" dirty="0"/>
        </a:p>
      </dgm:t>
    </dgm:pt>
    <dgm:pt modelId="{C9F5FEF3-FDC7-4E45-8DF9-0A2545B3C6AF}" type="parTrans" cxnId="{C036B786-1A41-41C4-8181-5F8735EE8817}">
      <dgm:prSet/>
      <dgm:spPr/>
      <dgm:t>
        <a:bodyPr/>
        <a:lstStyle/>
        <a:p>
          <a:endParaRPr lang="en-US"/>
        </a:p>
      </dgm:t>
    </dgm:pt>
    <dgm:pt modelId="{AEBC15DC-17C7-4D24-9294-94FB563B1E22}" type="sibTrans" cxnId="{C036B786-1A41-41C4-8181-5F8735EE8817}">
      <dgm:prSet/>
      <dgm:spPr/>
      <dgm:t>
        <a:bodyPr/>
        <a:lstStyle/>
        <a:p>
          <a:endParaRPr lang="en-US"/>
        </a:p>
      </dgm:t>
    </dgm:pt>
    <dgm:pt modelId="{BD39D566-AFF4-47C3-ACD5-74976181A432}">
      <dgm:prSet phldrT="[Text]" custT="1"/>
      <dgm:spPr/>
      <dgm:t>
        <a:bodyPr/>
        <a:lstStyle/>
        <a:p>
          <a:r>
            <a:rPr lang="en-US" sz="1400" dirty="0" smtClean="0"/>
            <a:t>No tree </a:t>
          </a:r>
          <a:r>
            <a:rPr lang="en-US" sz="1600" dirty="0" smtClean="0"/>
            <a:t>technology packaging and extension</a:t>
          </a:r>
          <a:endParaRPr lang="en-US" sz="1600" dirty="0"/>
        </a:p>
      </dgm:t>
    </dgm:pt>
    <dgm:pt modelId="{5088B8D2-862F-4756-BCAB-B957FBC51AD1}" type="parTrans" cxnId="{35214517-B30E-425A-96BF-FD0B7BB8BFB6}">
      <dgm:prSet/>
      <dgm:spPr/>
      <dgm:t>
        <a:bodyPr/>
        <a:lstStyle/>
        <a:p>
          <a:endParaRPr lang="en-US"/>
        </a:p>
      </dgm:t>
    </dgm:pt>
    <dgm:pt modelId="{C8AF2EF7-A71E-40F4-9E69-1428CB00CFE0}" type="sibTrans" cxnId="{35214517-B30E-425A-96BF-FD0B7BB8BFB6}">
      <dgm:prSet/>
      <dgm:spPr/>
      <dgm:t>
        <a:bodyPr/>
        <a:lstStyle/>
        <a:p>
          <a:endParaRPr lang="en-US"/>
        </a:p>
      </dgm:t>
    </dgm:pt>
    <dgm:pt modelId="{40701454-3F57-4353-8E32-2C814CB037FE}">
      <dgm:prSet phldrT="[Text]"/>
      <dgm:spPr/>
      <dgm:t>
        <a:bodyPr/>
        <a:lstStyle/>
        <a:p>
          <a:r>
            <a:rPr lang="en-US" dirty="0" smtClean="0"/>
            <a:t>Lack systematic planning (in rehabilitation)</a:t>
          </a:r>
          <a:endParaRPr lang="en-US" dirty="0"/>
        </a:p>
      </dgm:t>
    </dgm:pt>
    <dgm:pt modelId="{95C4A04F-1D05-4CF2-BE0A-18052C6C7C46}" type="parTrans" cxnId="{D10C5B84-C98D-4F04-8E7A-C4A67C8AACF2}">
      <dgm:prSet/>
      <dgm:spPr/>
      <dgm:t>
        <a:bodyPr/>
        <a:lstStyle/>
        <a:p>
          <a:endParaRPr lang="en-US"/>
        </a:p>
      </dgm:t>
    </dgm:pt>
    <dgm:pt modelId="{D4373AEF-E5E6-4DA2-BB69-A2FD6200F449}" type="sibTrans" cxnId="{D10C5B84-C98D-4F04-8E7A-C4A67C8AACF2}">
      <dgm:prSet/>
      <dgm:spPr/>
      <dgm:t>
        <a:bodyPr/>
        <a:lstStyle/>
        <a:p>
          <a:endParaRPr lang="en-US"/>
        </a:p>
      </dgm:t>
    </dgm:pt>
    <dgm:pt modelId="{B98AB1B3-0C9B-41B9-BB0A-47494240A178}">
      <dgm:prSet phldrT="[Text]"/>
      <dgm:spPr/>
      <dgm:t>
        <a:bodyPr/>
        <a:lstStyle/>
        <a:p>
          <a:r>
            <a:rPr lang="en-US" dirty="0" smtClean="0"/>
            <a:t>Market </a:t>
          </a:r>
          <a:endParaRPr lang="en-US" dirty="0"/>
        </a:p>
      </dgm:t>
    </dgm:pt>
    <dgm:pt modelId="{F1AD0D04-96C6-431D-8216-A23B1476031B}" type="parTrans" cxnId="{4F3FE1C2-F443-43C2-A2C7-B1E4D35DA7F7}">
      <dgm:prSet/>
      <dgm:spPr/>
      <dgm:t>
        <a:bodyPr/>
        <a:lstStyle/>
        <a:p>
          <a:endParaRPr lang="en-US"/>
        </a:p>
      </dgm:t>
    </dgm:pt>
    <dgm:pt modelId="{4A62C970-7211-4B79-A7C1-B01321E7D3B0}" type="sibTrans" cxnId="{4F3FE1C2-F443-43C2-A2C7-B1E4D35DA7F7}">
      <dgm:prSet/>
      <dgm:spPr/>
      <dgm:t>
        <a:bodyPr/>
        <a:lstStyle/>
        <a:p>
          <a:endParaRPr lang="en-US"/>
        </a:p>
      </dgm:t>
    </dgm:pt>
    <dgm:pt modelId="{6C4B78B7-EA8F-4C54-9910-D43602BBBCF0}">
      <dgm:prSet phldrT="[Text]" custT="1"/>
      <dgm:spPr/>
      <dgm:t>
        <a:bodyPr/>
        <a:lstStyle/>
        <a:p>
          <a:r>
            <a:rPr lang="en-US" sz="2400" dirty="0" smtClean="0"/>
            <a:t>Physical access t</a:t>
          </a:r>
          <a:endParaRPr lang="en-US" sz="2400" dirty="0"/>
        </a:p>
      </dgm:t>
    </dgm:pt>
    <dgm:pt modelId="{04FF4848-6406-4432-9DA7-74711F5F4340}" type="parTrans" cxnId="{74970940-02CC-4D2B-AF64-A34FB060501A}">
      <dgm:prSet/>
      <dgm:spPr/>
      <dgm:t>
        <a:bodyPr/>
        <a:lstStyle/>
        <a:p>
          <a:endParaRPr lang="en-US"/>
        </a:p>
      </dgm:t>
    </dgm:pt>
    <dgm:pt modelId="{8883B9B9-9D1A-4771-99A2-C4B81329422C}" type="sibTrans" cxnId="{74970940-02CC-4D2B-AF64-A34FB060501A}">
      <dgm:prSet/>
      <dgm:spPr/>
      <dgm:t>
        <a:bodyPr/>
        <a:lstStyle/>
        <a:p>
          <a:endParaRPr lang="en-US"/>
        </a:p>
      </dgm:t>
    </dgm:pt>
    <dgm:pt modelId="{4EF2651C-3B45-4DDF-94CB-AB19098AFE98}">
      <dgm:prSet phldrT="[Text]"/>
      <dgm:spPr/>
      <dgm:t>
        <a:bodyPr/>
        <a:lstStyle/>
        <a:p>
          <a:r>
            <a:rPr lang="en-US" dirty="0" smtClean="0"/>
            <a:t>Product and market development</a:t>
          </a:r>
          <a:endParaRPr lang="en-US" dirty="0"/>
        </a:p>
      </dgm:t>
    </dgm:pt>
    <dgm:pt modelId="{EA8079C9-9BEA-4052-941C-345018D13017}" type="parTrans" cxnId="{D68833BC-D4AD-43F6-AEF5-4B3ABD9A4C6E}">
      <dgm:prSet/>
      <dgm:spPr/>
      <dgm:t>
        <a:bodyPr/>
        <a:lstStyle/>
        <a:p>
          <a:endParaRPr lang="en-US"/>
        </a:p>
      </dgm:t>
    </dgm:pt>
    <dgm:pt modelId="{97BA6CF6-D54D-4B7A-B542-EA0BE6D54BBE}" type="sibTrans" cxnId="{D68833BC-D4AD-43F6-AEF5-4B3ABD9A4C6E}">
      <dgm:prSet/>
      <dgm:spPr/>
      <dgm:t>
        <a:bodyPr/>
        <a:lstStyle/>
        <a:p>
          <a:endParaRPr lang="en-US"/>
        </a:p>
      </dgm:t>
    </dgm:pt>
    <dgm:pt modelId="{7FDF11BD-FB43-4104-980D-D3A44B14F51A}">
      <dgm:prSet phldrT="[Text]"/>
      <dgm:spPr/>
      <dgm:t>
        <a:bodyPr/>
        <a:lstStyle/>
        <a:p>
          <a:r>
            <a:rPr lang="en-US" dirty="0" err="1" smtClean="0"/>
            <a:t>Sectoral</a:t>
          </a:r>
          <a:r>
            <a:rPr lang="en-US" dirty="0" smtClean="0"/>
            <a:t> integration </a:t>
          </a:r>
          <a:endParaRPr lang="en-US" dirty="0"/>
        </a:p>
      </dgm:t>
    </dgm:pt>
    <dgm:pt modelId="{D50E548C-4330-4BD5-9372-249F721F0E03}" type="parTrans" cxnId="{0EC69AA0-4056-4A5C-A584-180289AA3D47}">
      <dgm:prSet/>
      <dgm:spPr/>
      <dgm:t>
        <a:bodyPr/>
        <a:lstStyle/>
        <a:p>
          <a:endParaRPr lang="en-US"/>
        </a:p>
      </dgm:t>
    </dgm:pt>
    <dgm:pt modelId="{5E81CC31-1D99-4274-9A21-0DB491962AE7}" type="sibTrans" cxnId="{0EC69AA0-4056-4A5C-A584-180289AA3D47}">
      <dgm:prSet/>
      <dgm:spPr/>
      <dgm:t>
        <a:bodyPr/>
        <a:lstStyle/>
        <a:p>
          <a:endParaRPr lang="en-US"/>
        </a:p>
      </dgm:t>
    </dgm:pt>
    <dgm:pt modelId="{5C9D2319-ED7F-4FBA-9F24-56712298FE46}">
      <dgm:prSet phldrT="[Text]"/>
      <dgm:spPr/>
      <dgm:t>
        <a:bodyPr/>
        <a:lstStyle/>
        <a:p>
          <a:r>
            <a:rPr lang="en-US" dirty="0" smtClean="0"/>
            <a:t>Lacks Market governance</a:t>
          </a:r>
          <a:endParaRPr lang="en-US" dirty="0"/>
        </a:p>
      </dgm:t>
    </dgm:pt>
    <dgm:pt modelId="{FADDDD3E-342C-4E64-BC24-4EA04790C9C9}" type="parTrans" cxnId="{29137C97-D933-4F96-AB02-750AEFD1D309}">
      <dgm:prSet/>
      <dgm:spPr/>
      <dgm:t>
        <a:bodyPr/>
        <a:lstStyle/>
        <a:p>
          <a:endParaRPr lang="en-US"/>
        </a:p>
      </dgm:t>
    </dgm:pt>
    <dgm:pt modelId="{2085B1A2-776C-42C0-A03B-C0F8258C2679}" type="sibTrans" cxnId="{29137C97-D933-4F96-AB02-750AEFD1D309}">
      <dgm:prSet/>
      <dgm:spPr/>
      <dgm:t>
        <a:bodyPr/>
        <a:lstStyle/>
        <a:p>
          <a:endParaRPr lang="en-US"/>
        </a:p>
      </dgm:t>
    </dgm:pt>
    <dgm:pt modelId="{CEF88698-AF8E-4DB8-9464-AFB54B8274F8}" type="pres">
      <dgm:prSet presAssocID="{74A260F7-7CDA-4487-9CAC-9561F6E4BD9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C136D3F-9D42-40E2-9389-ABEE5D42AC01}" type="pres">
      <dgm:prSet presAssocID="{331ABFA5-2944-465B-BB83-9571B9B6A384}" presName="horFlow" presStyleCnt="0"/>
      <dgm:spPr/>
    </dgm:pt>
    <dgm:pt modelId="{F73D33A2-3B8A-4AC0-B25B-2D94C9D66909}" type="pres">
      <dgm:prSet presAssocID="{331ABFA5-2944-465B-BB83-9571B9B6A384}" presName="bigChev" presStyleLbl="node1" presStyleIdx="0" presStyleCnt="4"/>
      <dgm:spPr/>
      <dgm:t>
        <a:bodyPr/>
        <a:lstStyle/>
        <a:p>
          <a:endParaRPr lang="en-US"/>
        </a:p>
      </dgm:t>
    </dgm:pt>
    <dgm:pt modelId="{8D600DE4-3D62-4B5F-AF39-022165913385}" type="pres">
      <dgm:prSet presAssocID="{7A6574E6-C3A6-4571-AAD0-E0C1413E9C6D}" presName="parTrans" presStyleCnt="0"/>
      <dgm:spPr/>
    </dgm:pt>
    <dgm:pt modelId="{7F017A6B-D873-44CA-8728-B24745D03139}" type="pres">
      <dgm:prSet presAssocID="{4FAB8150-1E0B-425A-9070-B3F7223607C1}" presName="node" presStyleLbl="align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2DF0DA-1FFB-43D6-A1C5-22F8BD4615FC}" type="pres">
      <dgm:prSet presAssocID="{FA5D8343-528B-4A3E-995F-C76B7A3E34A8}" presName="sibTrans" presStyleCnt="0"/>
      <dgm:spPr/>
    </dgm:pt>
    <dgm:pt modelId="{92CD8E7E-4F4F-4494-A4A0-765710E245CA}" type="pres">
      <dgm:prSet presAssocID="{FA3B11C0-2299-4F08-8861-E11F9E3A5943}" presName="node" presStyleLbl="alignAccFollowNode1" presStyleIdx="1" presStyleCnt="7" custScaleX="1247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97F30E-E0E0-46F4-B7BB-9EAF272D7F6E}" type="pres">
      <dgm:prSet presAssocID="{331ABFA5-2944-465B-BB83-9571B9B6A384}" presName="vSp" presStyleCnt="0"/>
      <dgm:spPr/>
    </dgm:pt>
    <dgm:pt modelId="{0646B4F7-3618-4B29-AED6-BF49160E4B9F}" type="pres">
      <dgm:prSet presAssocID="{04AD087D-CBD3-4E42-A2CF-35ADD8B6DAB7}" presName="horFlow" presStyleCnt="0"/>
      <dgm:spPr/>
    </dgm:pt>
    <dgm:pt modelId="{3DE3B62A-E822-44DF-8E45-A25C3ED857DD}" type="pres">
      <dgm:prSet presAssocID="{04AD087D-CBD3-4E42-A2CF-35ADD8B6DAB7}" presName="bigChev" presStyleLbl="node1" presStyleIdx="1" presStyleCnt="4"/>
      <dgm:spPr/>
      <dgm:t>
        <a:bodyPr/>
        <a:lstStyle/>
        <a:p>
          <a:endParaRPr lang="en-US"/>
        </a:p>
      </dgm:t>
    </dgm:pt>
    <dgm:pt modelId="{CDEB7D34-AEA9-452D-9E88-C5150FFC86B8}" type="pres">
      <dgm:prSet presAssocID="{5088B8D2-862F-4756-BCAB-B957FBC51AD1}" presName="parTrans" presStyleCnt="0"/>
      <dgm:spPr/>
    </dgm:pt>
    <dgm:pt modelId="{E2B3E3C7-2679-4BD2-930E-353754E7DE7E}" type="pres">
      <dgm:prSet presAssocID="{BD39D566-AFF4-47C3-ACD5-74976181A432}" presName="node" presStyleLbl="align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38BC33-2F35-4372-8CAD-FFB8A31945EB}" type="pres">
      <dgm:prSet presAssocID="{C8AF2EF7-A71E-40F4-9E69-1428CB00CFE0}" presName="sibTrans" presStyleCnt="0"/>
      <dgm:spPr/>
    </dgm:pt>
    <dgm:pt modelId="{832FF152-CD8B-4967-BBD5-8D8E2B55C1C9}" type="pres">
      <dgm:prSet presAssocID="{40701454-3F57-4353-8E32-2C814CB037FE}" presName="node" presStyleLbl="align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FE5167-74A5-4CE2-B368-E2AFF21CE348}" type="pres">
      <dgm:prSet presAssocID="{D4373AEF-E5E6-4DA2-BB69-A2FD6200F449}" presName="sibTrans" presStyleCnt="0"/>
      <dgm:spPr/>
    </dgm:pt>
    <dgm:pt modelId="{D2CCD20A-1CC7-421E-B7CF-C94D750D3447}" type="pres">
      <dgm:prSet presAssocID="{7FDF11BD-FB43-4104-980D-D3A44B14F51A}" presName="node" presStyleLbl="align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88B7E7-1AA8-42D2-B925-5618A96D121C}" type="pres">
      <dgm:prSet presAssocID="{04AD087D-CBD3-4E42-A2CF-35ADD8B6DAB7}" presName="vSp" presStyleCnt="0"/>
      <dgm:spPr/>
    </dgm:pt>
    <dgm:pt modelId="{4D078D45-A615-470B-B6DE-14097E85F84E}" type="pres">
      <dgm:prSet presAssocID="{B98AB1B3-0C9B-41B9-BB0A-47494240A178}" presName="horFlow" presStyleCnt="0"/>
      <dgm:spPr/>
    </dgm:pt>
    <dgm:pt modelId="{8EA332A3-563F-40B8-9E01-4F46D0970E6D}" type="pres">
      <dgm:prSet presAssocID="{B98AB1B3-0C9B-41B9-BB0A-47494240A178}" presName="bigChev" presStyleLbl="node1" presStyleIdx="2" presStyleCnt="4" custLinFactNeighborX="1580" custLinFactNeighborY="2690"/>
      <dgm:spPr/>
      <dgm:t>
        <a:bodyPr/>
        <a:lstStyle/>
        <a:p>
          <a:endParaRPr lang="en-US"/>
        </a:p>
      </dgm:t>
    </dgm:pt>
    <dgm:pt modelId="{305530D5-32FE-45BE-A7A0-E2532191E284}" type="pres">
      <dgm:prSet presAssocID="{B98AB1B3-0C9B-41B9-BB0A-47494240A178}" presName="vSp" presStyleCnt="0"/>
      <dgm:spPr/>
    </dgm:pt>
    <dgm:pt modelId="{633A4293-C721-40C1-99D5-82DCE3BB66AB}" type="pres">
      <dgm:prSet presAssocID="{6C4B78B7-EA8F-4C54-9910-D43602BBBCF0}" presName="horFlow" presStyleCnt="0"/>
      <dgm:spPr/>
    </dgm:pt>
    <dgm:pt modelId="{A9D55B61-98C9-4D7D-B87A-01DDA09408F8}" type="pres">
      <dgm:prSet presAssocID="{6C4B78B7-EA8F-4C54-9910-D43602BBBCF0}" presName="bigChev" presStyleLbl="node1" presStyleIdx="3" presStyleCnt="4" custScaleX="90523" custLinFactX="203711" custLinFactY="-26194" custLinFactNeighborX="300000" custLinFactNeighborY="-100000"/>
      <dgm:spPr/>
      <dgm:t>
        <a:bodyPr/>
        <a:lstStyle/>
        <a:p>
          <a:endParaRPr lang="en-US"/>
        </a:p>
      </dgm:t>
    </dgm:pt>
    <dgm:pt modelId="{B5B67BA4-A13C-469E-A479-D02BE3BEEE88}" type="pres">
      <dgm:prSet presAssocID="{EA8079C9-9BEA-4052-941C-345018D13017}" presName="parTrans" presStyleCnt="0"/>
      <dgm:spPr/>
    </dgm:pt>
    <dgm:pt modelId="{F56AAF1E-DBA1-4E5C-A081-0509EC580531}" type="pres">
      <dgm:prSet presAssocID="{4EF2651C-3B45-4DDF-94CB-AB19098AFE98}" presName="node" presStyleLbl="alignAccFollowNode1" presStyleIdx="5" presStyleCnt="7" custLinFactX="1524" custLinFactY="-35382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E0C631-B638-42C4-8122-D104C945FBD6}" type="pres">
      <dgm:prSet presAssocID="{97BA6CF6-D54D-4B7A-B542-EA0BE6D54BBE}" presName="sibTrans" presStyleCnt="0"/>
      <dgm:spPr/>
    </dgm:pt>
    <dgm:pt modelId="{79043891-3358-48F2-89F9-74C42931CA26}" type="pres">
      <dgm:prSet presAssocID="{5C9D2319-ED7F-4FBA-9F24-56712298FE46}" presName="node" presStyleLbl="alignAccFollowNode1" presStyleIdx="6" presStyleCnt="7" custLinFactX="5190" custLinFactY="-44349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7D8895-C71C-4500-925C-CF0C4C96591C}" type="presOf" srcId="{BD39D566-AFF4-47C3-ACD5-74976181A432}" destId="{E2B3E3C7-2679-4BD2-930E-353754E7DE7E}" srcOrd="0" destOrd="0" presId="urn:microsoft.com/office/officeart/2005/8/layout/lProcess3"/>
    <dgm:cxn modelId="{7CD285D9-C794-4B04-B5C4-0185CE234B6E}" type="presOf" srcId="{74A260F7-7CDA-4487-9CAC-9561F6E4BD9D}" destId="{CEF88698-AF8E-4DB8-9464-AFB54B8274F8}" srcOrd="0" destOrd="0" presId="urn:microsoft.com/office/officeart/2005/8/layout/lProcess3"/>
    <dgm:cxn modelId="{DB40998D-3DD0-48BF-A2D0-188321099A52}" srcId="{331ABFA5-2944-465B-BB83-9571B9B6A384}" destId="{FA3B11C0-2299-4F08-8861-E11F9E3A5943}" srcOrd="1" destOrd="0" parTransId="{8E35B91F-88B1-4047-82AB-BEC2FEE719B9}" sibTransId="{E388BC49-3A84-4401-982E-04BB943AD90E}"/>
    <dgm:cxn modelId="{3B0F5AA9-6704-4723-9EE9-B82A5DEBBDFD}" type="presOf" srcId="{B98AB1B3-0C9B-41B9-BB0A-47494240A178}" destId="{8EA332A3-563F-40B8-9E01-4F46D0970E6D}" srcOrd="0" destOrd="0" presId="urn:microsoft.com/office/officeart/2005/8/layout/lProcess3"/>
    <dgm:cxn modelId="{D34CC70E-3F9E-4FB1-93A1-B6792E14693B}" srcId="{74A260F7-7CDA-4487-9CAC-9561F6E4BD9D}" destId="{331ABFA5-2944-465B-BB83-9571B9B6A384}" srcOrd="0" destOrd="0" parTransId="{B2126B35-AB32-4938-8DF9-108D3889C941}" sibTransId="{2A259C4E-DD26-4BA4-B803-DE68B2C09FBC}"/>
    <dgm:cxn modelId="{AF16B1F8-7951-4332-B056-BA6EF0D458B6}" srcId="{331ABFA5-2944-465B-BB83-9571B9B6A384}" destId="{4FAB8150-1E0B-425A-9070-B3F7223607C1}" srcOrd="0" destOrd="0" parTransId="{7A6574E6-C3A6-4571-AAD0-E0C1413E9C6D}" sibTransId="{FA5D8343-528B-4A3E-995F-C76B7A3E34A8}"/>
    <dgm:cxn modelId="{2FE83ADF-C606-4A3B-B588-7F5676C313E2}" type="presOf" srcId="{4FAB8150-1E0B-425A-9070-B3F7223607C1}" destId="{7F017A6B-D873-44CA-8728-B24745D03139}" srcOrd="0" destOrd="0" presId="urn:microsoft.com/office/officeart/2005/8/layout/lProcess3"/>
    <dgm:cxn modelId="{C036B786-1A41-41C4-8181-5F8735EE8817}" srcId="{74A260F7-7CDA-4487-9CAC-9561F6E4BD9D}" destId="{04AD087D-CBD3-4E42-A2CF-35ADD8B6DAB7}" srcOrd="1" destOrd="0" parTransId="{C9F5FEF3-FDC7-4E45-8DF9-0A2545B3C6AF}" sibTransId="{AEBC15DC-17C7-4D24-9294-94FB563B1E22}"/>
    <dgm:cxn modelId="{3D878FC9-5F61-4CF2-8B7F-0CF1F96DC8BD}" type="presOf" srcId="{6C4B78B7-EA8F-4C54-9910-D43602BBBCF0}" destId="{A9D55B61-98C9-4D7D-B87A-01DDA09408F8}" srcOrd="0" destOrd="0" presId="urn:microsoft.com/office/officeart/2005/8/layout/lProcess3"/>
    <dgm:cxn modelId="{6DD9EDF5-2C00-4F16-9956-C91D1BB4278D}" type="presOf" srcId="{4EF2651C-3B45-4DDF-94CB-AB19098AFE98}" destId="{F56AAF1E-DBA1-4E5C-A081-0509EC580531}" srcOrd="0" destOrd="0" presId="urn:microsoft.com/office/officeart/2005/8/layout/lProcess3"/>
    <dgm:cxn modelId="{47C4BAC8-4E0C-48D8-B75C-0D05EF170861}" type="presOf" srcId="{5C9D2319-ED7F-4FBA-9F24-56712298FE46}" destId="{79043891-3358-48F2-89F9-74C42931CA26}" srcOrd="0" destOrd="0" presId="urn:microsoft.com/office/officeart/2005/8/layout/lProcess3"/>
    <dgm:cxn modelId="{D10C5B84-C98D-4F04-8E7A-C4A67C8AACF2}" srcId="{04AD087D-CBD3-4E42-A2CF-35ADD8B6DAB7}" destId="{40701454-3F57-4353-8E32-2C814CB037FE}" srcOrd="1" destOrd="0" parTransId="{95C4A04F-1D05-4CF2-BE0A-18052C6C7C46}" sibTransId="{D4373AEF-E5E6-4DA2-BB69-A2FD6200F449}"/>
    <dgm:cxn modelId="{D68833BC-D4AD-43F6-AEF5-4B3ABD9A4C6E}" srcId="{6C4B78B7-EA8F-4C54-9910-D43602BBBCF0}" destId="{4EF2651C-3B45-4DDF-94CB-AB19098AFE98}" srcOrd="0" destOrd="0" parTransId="{EA8079C9-9BEA-4052-941C-345018D13017}" sibTransId="{97BA6CF6-D54D-4B7A-B542-EA0BE6D54BBE}"/>
    <dgm:cxn modelId="{4F3FE1C2-F443-43C2-A2C7-B1E4D35DA7F7}" srcId="{74A260F7-7CDA-4487-9CAC-9561F6E4BD9D}" destId="{B98AB1B3-0C9B-41B9-BB0A-47494240A178}" srcOrd="2" destOrd="0" parTransId="{F1AD0D04-96C6-431D-8216-A23B1476031B}" sibTransId="{4A62C970-7211-4B79-A7C1-B01321E7D3B0}"/>
    <dgm:cxn modelId="{66C9EF4F-36DA-47E2-88C5-AD360CCBA50A}" type="presOf" srcId="{04AD087D-CBD3-4E42-A2CF-35ADD8B6DAB7}" destId="{3DE3B62A-E822-44DF-8E45-A25C3ED857DD}" srcOrd="0" destOrd="0" presId="urn:microsoft.com/office/officeart/2005/8/layout/lProcess3"/>
    <dgm:cxn modelId="{0EC69AA0-4056-4A5C-A584-180289AA3D47}" srcId="{04AD087D-CBD3-4E42-A2CF-35ADD8B6DAB7}" destId="{7FDF11BD-FB43-4104-980D-D3A44B14F51A}" srcOrd="2" destOrd="0" parTransId="{D50E548C-4330-4BD5-9372-249F721F0E03}" sibTransId="{5E81CC31-1D99-4274-9A21-0DB491962AE7}"/>
    <dgm:cxn modelId="{F2F15601-C5A5-429A-8928-DBFB01480F84}" type="presOf" srcId="{7FDF11BD-FB43-4104-980D-D3A44B14F51A}" destId="{D2CCD20A-1CC7-421E-B7CF-C94D750D3447}" srcOrd="0" destOrd="0" presId="urn:microsoft.com/office/officeart/2005/8/layout/lProcess3"/>
    <dgm:cxn modelId="{74970940-02CC-4D2B-AF64-A34FB060501A}" srcId="{74A260F7-7CDA-4487-9CAC-9561F6E4BD9D}" destId="{6C4B78B7-EA8F-4C54-9910-D43602BBBCF0}" srcOrd="3" destOrd="0" parTransId="{04FF4848-6406-4432-9DA7-74711F5F4340}" sibTransId="{8883B9B9-9D1A-4771-99A2-C4B81329422C}"/>
    <dgm:cxn modelId="{29137C97-D933-4F96-AB02-750AEFD1D309}" srcId="{6C4B78B7-EA8F-4C54-9910-D43602BBBCF0}" destId="{5C9D2319-ED7F-4FBA-9F24-56712298FE46}" srcOrd="1" destOrd="0" parTransId="{FADDDD3E-342C-4E64-BC24-4EA04790C9C9}" sibTransId="{2085B1A2-776C-42C0-A03B-C0F8258C2679}"/>
    <dgm:cxn modelId="{C7FBDF8D-E4D6-4689-9FCF-4FAAE37FF88E}" type="presOf" srcId="{331ABFA5-2944-465B-BB83-9571B9B6A384}" destId="{F73D33A2-3B8A-4AC0-B25B-2D94C9D66909}" srcOrd="0" destOrd="0" presId="urn:microsoft.com/office/officeart/2005/8/layout/lProcess3"/>
    <dgm:cxn modelId="{695354C6-F0FB-46B1-9252-BB6BEDE543D1}" type="presOf" srcId="{40701454-3F57-4353-8E32-2C814CB037FE}" destId="{832FF152-CD8B-4967-BBD5-8D8E2B55C1C9}" srcOrd="0" destOrd="0" presId="urn:microsoft.com/office/officeart/2005/8/layout/lProcess3"/>
    <dgm:cxn modelId="{796BC360-EA91-4EC7-9835-7768DC6E1483}" type="presOf" srcId="{FA3B11C0-2299-4F08-8861-E11F9E3A5943}" destId="{92CD8E7E-4F4F-4494-A4A0-765710E245CA}" srcOrd="0" destOrd="0" presId="urn:microsoft.com/office/officeart/2005/8/layout/lProcess3"/>
    <dgm:cxn modelId="{35214517-B30E-425A-96BF-FD0B7BB8BFB6}" srcId="{04AD087D-CBD3-4E42-A2CF-35ADD8B6DAB7}" destId="{BD39D566-AFF4-47C3-ACD5-74976181A432}" srcOrd="0" destOrd="0" parTransId="{5088B8D2-862F-4756-BCAB-B957FBC51AD1}" sibTransId="{C8AF2EF7-A71E-40F4-9E69-1428CB00CFE0}"/>
    <dgm:cxn modelId="{40A70549-88AE-457D-946F-C9FE46963652}" type="presParOf" srcId="{CEF88698-AF8E-4DB8-9464-AFB54B8274F8}" destId="{5C136D3F-9D42-40E2-9389-ABEE5D42AC01}" srcOrd="0" destOrd="0" presId="urn:microsoft.com/office/officeart/2005/8/layout/lProcess3"/>
    <dgm:cxn modelId="{1EAF2CA6-F638-4F9D-A07C-1D9F0093E57F}" type="presParOf" srcId="{5C136D3F-9D42-40E2-9389-ABEE5D42AC01}" destId="{F73D33A2-3B8A-4AC0-B25B-2D94C9D66909}" srcOrd="0" destOrd="0" presId="urn:microsoft.com/office/officeart/2005/8/layout/lProcess3"/>
    <dgm:cxn modelId="{88A89E37-A4AF-401A-A704-AD24AE7CA14A}" type="presParOf" srcId="{5C136D3F-9D42-40E2-9389-ABEE5D42AC01}" destId="{8D600DE4-3D62-4B5F-AF39-022165913385}" srcOrd="1" destOrd="0" presId="urn:microsoft.com/office/officeart/2005/8/layout/lProcess3"/>
    <dgm:cxn modelId="{15194381-3653-4763-AFB7-B4B61666D6A5}" type="presParOf" srcId="{5C136D3F-9D42-40E2-9389-ABEE5D42AC01}" destId="{7F017A6B-D873-44CA-8728-B24745D03139}" srcOrd="2" destOrd="0" presId="urn:microsoft.com/office/officeart/2005/8/layout/lProcess3"/>
    <dgm:cxn modelId="{62C4E669-E96B-46FD-B809-07E60EBD4761}" type="presParOf" srcId="{5C136D3F-9D42-40E2-9389-ABEE5D42AC01}" destId="{712DF0DA-1FFB-43D6-A1C5-22F8BD4615FC}" srcOrd="3" destOrd="0" presId="urn:microsoft.com/office/officeart/2005/8/layout/lProcess3"/>
    <dgm:cxn modelId="{66CF6FCB-F72C-4103-A321-601DB3471D3B}" type="presParOf" srcId="{5C136D3F-9D42-40E2-9389-ABEE5D42AC01}" destId="{92CD8E7E-4F4F-4494-A4A0-765710E245CA}" srcOrd="4" destOrd="0" presId="urn:microsoft.com/office/officeart/2005/8/layout/lProcess3"/>
    <dgm:cxn modelId="{09AB6F6E-E5D1-4CFE-8CD8-D173E1912F0C}" type="presParOf" srcId="{CEF88698-AF8E-4DB8-9464-AFB54B8274F8}" destId="{A197F30E-E0E0-46F4-B7BB-9EAF272D7F6E}" srcOrd="1" destOrd="0" presId="urn:microsoft.com/office/officeart/2005/8/layout/lProcess3"/>
    <dgm:cxn modelId="{9994ED05-E32C-41F1-BD81-07DAA4F8EC62}" type="presParOf" srcId="{CEF88698-AF8E-4DB8-9464-AFB54B8274F8}" destId="{0646B4F7-3618-4B29-AED6-BF49160E4B9F}" srcOrd="2" destOrd="0" presId="urn:microsoft.com/office/officeart/2005/8/layout/lProcess3"/>
    <dgm:cxn modelId="{58771198-8438-4379-95D4-4E351EC71CDA}" type="presParOf" srcId="{0646B4F7-3618-4B29-AED6-BF49160E4B9F}" destId="{3DE3B62A-E822-44DF-8E45-A25C3ED857DD}" srcOrd="0" destOrd="0" presId="urn:microsoft.com/office/officeart/2005/8/layout/lProcess3"/>
    <dgm:cxn modelId="{EE00E816-94D6-4D1C-9208-CC9B19208419}" type="presParOf" srcId="{0646B4F7-3618-4B29-AED6-BF49160E4B9F}" destId="{CDEB7D34-AEA9-452D-9E88-C5150FFC86B8}" srcOrd="1" destOrd="0" presId="urn:microsoft.com/office/officeart/2005/8/layout/lProcess3"/>
    <dgm:cxn modelId="{802FE010-356C-46E2-AAA7-72D33069A05E}" type="presParOf" srcId="{0646B4F7-3618-4B29-AED6-BF49160E4B9F}" destId="{E2B3E3C7-2679-4BD2-930E-353754E7DE7E}" srcOrd="2" destOrd="0" presId="urn:microsoft.com/office/officeart/2005/8/layout/lProcess3"/>
    <dgm:cxn modelId="{0FB98D7F-6389-41B2-8A2A-EAC59CB4C0FA}" type="presParOf" srcId="{0646B4F7-3618-4B29-AED6-BF49160E4B9F}" destId="{7A38BC33-2F35-4372-8CAD-FFB8A31945EB}" srcOrd="3" destOrd="0" presId="urn:microsoft.com/office/officeart/2005/8/layout/lProcess3"/>
    <dgm:cxn modelId="{71A55116-967E-462B-B885-DA0D4D31D787}" type="presParOf" srcId="{0646B4F7-3618-4B29-AED6-BF49160E4B9F}" destId="{832FF152-CD8B-4967-BBD5-8D8E2B55C1C9}" srcOrd="4" destOrd="0" presId="urn:microsoft.com/office/officeart/2005/8/layout/lProcess3"/>
    <dgm:cxn modelId="{51D1E79A-5F89-4F22-805D-C2E07E71BD2E}" type="presParOf" srcId="{0646B4F7-3618-4B29-AED6-BF49160E4B9F}" destId="{D2FE5167-74A5-4CE2-B368-E2AFF21CE348}" srcOrd="5" destOrd="0" presId="urn:microsoft.com/office/officeart/2005/8/layout/lProcess3"/>
    <dgm:cxn modelId="{91C298D5-128C-42C4-9BF1-4AE782224E44}" type="presParOf" srcId="{0646B4F7-3618-4B29-AED6-BF49160E4B9F}" destId="{D2CCD20A-1CC7-421E-B7CF-C94D750D3447}" srcOrd="6" destOrd="0" presId="urn:microsoft.com/office/officeart/2005/8/layout/lProcess3"/>
    <dgm:cxn modelId="{41EE55DA-E8BA-446D-A13E-BEEA09379A66}" type="presParOf" srcId="{CEF88698-AF8E-4DB8-9464-AFB54B8274F8}" destId="{8988B7E7-1AA8-42D2-B925-5618A96D121C}" srcOrd="3" destOrd="0" presId="urn:microsoft.com/office/officeart/2005/8/layout/lProcess3"/>
    <dgm:cxn modelId="{DC8AF44D-BBDA-4AC9-92AA-5A8183E984D9}" type="presParOf" srcId="{CEF88698-AF8E-4DB8-9464-AFB54B8274F8}" destId="{4D078D45-A615-470B-B6DE-14097E85F84E}" srcOrd="4" destOrd="0" presId="urn:microsoft.com/office/officeart/2005/8/layout/lProcess3"/>
    <dgm:cxn modelId="{1DFC3FAE-582C-4B0E-A9F2-76FD206EFED0}" type="presParOf" srcId="{4D078D45-A615-470B-B6DE-14097E85F84E}" destId="{8EA332A3-563F-40B8-9E01-4F46D0970E6D}" srcOrd="0" destOrd="0" presId="urn:microsoft.com/office/officeart/2005/8/layout/lProcess3"/>
    <dgm:cxn modelId="{D59BC2D8-302B-4698-A385-1B6A4D848279}" type="presParOf" srcId="{CEF88698-AF8E-4DB8-9464-AFB54B8274F8}" destId="{305530D5-32FE-45BE-A7A0-E2532191E284}" srcOrd="5" destOrd="0" presId="urn:microsoft.com/office/officeart/2005/8/layout/lProcess3"/>
    <dgm:cxn modelId="{BD4965EF-2606-4290-9D12-B11AC82AF5EE}" type="presParOf" srcId="{CEF88698-AF8E-4DB8-9464-AFB54B8274F8}" destId="{633A4293-C721-40C1-99D5-82DCE3BB66AB}" srcOrd="6" destOrd="0" presId="urn:microsoft.com/office/officeart/2005/8/layout/lProcess3"/>
    <dgm:cxn modelId="{C547071C-9CD4-4AEA-8732-3415EBD1039D}" type="presParOf" srcId="{633A4293-C721-40C1-99D5-82DCE3BB66AB}" destId="{A9D55B61-98C9-4D7D-B87A-01DDA09408F8}" srcOrd="0" destOrd="0" presId="urn:microsoft.com/office/officeart/2005/8/layout/lProcess3"/>
    <dgm:cxn modelId="{3103CB20-61E3-48E3-B873-ED3F49B7E9C0}" type="presParOf" srcId="{633A4293-C721-40C1-99D5-82DCE3BB66AB}" destId="{B5B67BA4-A13C-469E-A479-D02BE3BEEE88}" srcOrd="1" destOrd="0" presId="urn:microsoft.com/office/officeart/2005/8/layout/lProcess3"/>
    <dgm:cxn modelId="{3EECC3C8-983D-4EA8-A806-12D59D21B616}" type="presParOf" srcId="{633A4293-C721-40C1-99D5-82DCE3BB66AB}" destId="{F56AAF1E-DBA1-4E5C-A081-0509EC580531}" srcOrd="2" destOrd="0" presId="urn:microsoft.com/office/officeart/2005/8/layout/lProcess3"/>
    <dgm:cxn modelId="{01D2B806-F6C5-4799-8427-99D0AC389791}" type="presParOf" srcId="{633A4293-C721-40C1-99D5-82DCE3BB66AB}" destId="{0FE0C631-B638-42C4-8122-D104C945FBD6}" srcOrd="3" destOrd="0" presId="urn:microsoft.com/office/officeart/2005/8/layout/lProcess3"/>
    <dgm:cxn modelId="{2242B918-86F3-40E8-8CE2-8719E0E29630}" type="presParOf" srcId="{633A4293-C721-40C1-99D5-82DCE3BB66AB}" destId="{79043891-3358-48F2-89F9-74C42931CA26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831DE6-130A-4E57-98AD-279677B8B9F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72D3BC-3203-4E0F-87F5-EE452A3D7F8C}">
      <dgm:prSet phldrT="[Text]"/>
      <dgm:spPr/>
      <dgm:t>
        <a:bodyPr/>
        <a:lstStyle/>
        <a:p>
          <a:r>
            <a:rPr lang="en-US" dirty="0" smtClean="0"/>
            <a:t>Food security</a:t>
          </a:r>
          <a:endParaRPr lang="en-US" dirty="0"/>
        </a:p>
      </dgm:t>
    </dgm:pt>
    <dgm:pt modelId="{B9C57BB6-8EB3-4987-8092-356826C34272}" type="parTrans" cxnId="{B3A97328-64A8-424F-824A-6A154780A639}">
      <dgm:prSet/>
      <dgm:spPr/>
      <dgm:t>
        <a:bodyPr/>
        <a:lstStyle/>
        <a:p>
          <a:endParaRPr lang="en-US"/>
        </a:p>
      </dgm:t>
    </dgm:pt>
    <dgm:pt modelId="{947B00F8-B88E-4EFD-9EC8-C079F6A3C9D9}" type="sibTrans" cxnId="{B3A97328-64A8-424F-824A-6A154780A639}">
      <dgm:prSet/>
      <dgm:spPr/>
      <dgm:t>
        <a:bodyPr/>
        <a:lstStyle/>
        <a:p>
          <a:endParaRPr lang="en-US"/>
        </a:p>
      </dgm:t>
    </dgm:pt>
    <dgm:pt modelId="{890A4F09-7307-48CC-BB41-C51E9F773475}">
      <dgm:prSet phldrT="[Text]"/>
      <dgm:spPr/>
      <dgm:t>
        <a:bodyPr/>
        <a:lstStyle/>
        <a:p>
          <a:r>
            <a:rPr lang="en-US" dirty="0" smtClean="0"/>
            <a:t>Direct (total and seasonal </a:t>
          </a:r>
          <a:endParaRPr lang="en-US" dirty="0"/>
        </a:p>
      </dgm:t>
    </dgm:pt>
    <dgm:pt modelId="{E51D3DD5-8462-4B84-81AA-1D339D4F47A1}" type="parTrans" cxnId="{7CBD03E4-9F48-4372-85CC-1F485D805D52}">
      <dgm:prSet/>
      <dgm:spPr/>
      <dgm:t>
        <a:bodyPr/>
        <a:lstStyle/>
        <a:p>
          <a:endParaRPr lang="en-US"/>
        </a:p>
      </dgm:t>
    </dgm:pt>
    <dgm:pt modelId="{9E358309-98CA-4B01-AF13-409553706D02}" type="sibTrans" cxnId="{7CBD03E4-9F48-4372-85CC-1F485D805D52}">
      <dgm:prSet/>
      <dgm:spPr/>
      <dgm:t>
        <a:bodyPr/>
        <a:lstStyle/>
        <a:p>
          <a:endParaRPr lang="en-US"/>
        </a:p>
      </dgm:t>
    </dgm:pt>
    <dgm:pt modelId="{99FADAE9-2AD2-4206-A389-B80A1F85BFBF}">
      <dgm:prSet phldrT="[Text]"/>
      <dgm:spPr/>
      <dgm:t>
        <a:bodyPr/>
        <a:lstStyle/>
        <a:p>
          <a:r>
            <a:rPr lang="en-US" dirty="0" smtClean="0"/>
            <a:t>Indirect (cash and system stability</a:t>
          </a:r>
          <a:endParaRPr lang="en-US" dirty="0"/>
        </a:p>
      </dgm:t>
    </dgm:pt>
    <dgm:pt modelId="{61C2050E-1B8E-46A4-9788-A97497BA070E}" type="parTrans" cxnId="{806D69A1-0B27-4634-A3E0-081A99C39D42}">
      <dgm:prSet/>
      <dgm:spPr/>
      <dgm:t>
        <a:bodyPr/>
        <a:lstStyle/>
        <a:p>
          <a:endParaRPr lang="en-US"/>
        </a:p>
      </dgm:t>
    </dgm:pt>
    <dgm:pt modelId="{BD98998D-0881-49D1-B451-D2A283B42983}" type="sibTrans" cxnId="{806D69A1-0B27-4634-A3E0-081A99C39D42}">
      <dgm:prSet/>
      <dgm:spPr/>
      <dgm:t>
        <a:bodyPr/>
        <a:lstStyle/>
        <a:p>
          <a:endParaRPr lang="en-US"/>
        </a:p>
      </dgm:t>
    </dgm:pt>
    <dgm:pt modelId="{B3FD2B07-B683-4904-86DE-C405CDE60CF0}">
      <dgm:prSet phldrT="[Text]"/>
      <dgm:spPr/>
      <dgm:t>
        <a:bodyPr/>
        <a:lstStyle/>
        <a:p>
          <a:r>
            <a:rPr lang="en-US" dirty="0" smtClean="0"/>
            <a:t>Recommendation</a:t>
          </a:r>
          <a:endParaRPr lang="en-US" dirty="0"/>
        </a:p>
      </dgm:t>
    </dgm:pt>
    <dgm:pt modelId="{E3AA5691-AE30-4468-B495-1F21D37FBF3D}" type="parTrans" cxnId="{26CAC7EE-7A0F-493B-9AD5-906C18017E5D}">
      <dgm:prSet/>
      <dgm:spPr/>
      <dgm:t>
        <a:bodyPr/>
        <a:lstStyle/>
        <a:p>
          <a:endParaRPr lang="en-US"/>
        </a:p>
      </dgm:t>
    </dgm:pt>
    <dgm:pt modelId="{576055A3-2484-4C6E-B03A-0548EDBB33EA}" type="sibTrans" cxnId="{26CAC7EE-7A0F-493B-9AD5-906C18017E5D}">
      <dgm:prSet/>
      <dgm:spPr/>
      <dgm:t>
        <a:bodyPr/>
        <a:lstStyle/>
        <a:p>
          <a:endParaRPr lang="en-US"/>
        </a:p>
      </dgm:t>
    </dgm:pt>
    <dgm:pt modelId="{0F7951A6-6184-4EFD-86FD-079AE4BEFD40}">
      <dgm:prSet phldrT="[Text]"/>
      <dgm:spPr/>
      <dgm:t>
        <a:bodyPr/>
        <a:lstStyle/>
        <a:p>
          <a:r>
            <a:rPr lang="en-US" dirty="0" smtClean="0"/>
            <a:t>Speed up policy implementation</a:t>
          </a:r>
        </a:p>
      </dgm:t>
    </dgm:pt>
    <dgm:pt modelId="{71A8ACE2-A433-4144-963D-CE37EAC8AB03}" type="parTrans" cxnId="{60C4EC40-024D-4C96-BF73-E3DE34A2BFC2}">
      <dgm:prSet/>
      <dgm:spPr/>
      <dgm:t>
        <a:bodyPr/>
        <a:lstStyle/>
        <a:p>
          <a:endParaRPr lang="en-US"/>
        </a:p>
      </dgm:t>
    </dgm:pt>
    <dgm:pt modelId="{F6297156-6559-413F-A335-89BE2124921A}" type="sibTrans" cxnId="{60C4EC40-024D-4C96-BF73-E3DE34A2BFC2}">
      <dgm:prSet/>
      <dgm:spPr/>
      <dgm:t>
        <a:bodyPr/>
        <a:lstStyle/>
        <a:p>
          <a:endParaRPr lang="en-US"/>
        </a:p>
      </dgm:t>
    </dgm:pt>
    <dgm:pt modelId="{116724F2-5ACE-4250-8712-443B5DCD2A6A}">
      <dgm:prSet phldrT="[Text]"/>
      <dgm:spPr/>
      <dgm:t>
        <a:bodyPr/>
        <a:lstStyle/>
        <a:p>
          <a:r>
            <a:rPr lang="en-US" dirty="0" smtClean="0"/>
            <a:t>Collaboration across </a:t>
          </a:r>
          <a:r>
            <a:rPr lang="en-US" dirty="0" err="1" smtClean="0"/>
            <a:t>sectoral</a:t>
          </a:r>
          <a:r>
            <a:rPr lang="en-US" dirty="0" smtClean="0"/>
            <a:t> agencies</a:t>
          </a:r>
          <a:endParaRPr lang="en-US" dirty="0"/>
        </a:p>
      </dgm:t>
    </dgm:pt>
    <dgm:pt modelId="{26EE7F4C-E5A4-446D-8939-F56773C0A582}" type="parTrans" cxnId="{6C3E41A0-29E0-4A52-AF30-05AF4AEAFDD2}">
      <dgm:prSet/>
      <dgm:spPr/>
      <dgm:t>
        <a:bodyPr/>
        <a:lstStyle/>
        <a:p>
          <a:endParaRPr lang="en-US"/>
        </a:p>
      </dgm:t>
    </dgm:pt>
    <dgm:pt modelId="{A43C06A6-B536-4B69-8339-AB08F948A1F8}" type="sibTrans" cxnId="{6C3E41A0-29E0-4A52-AF30-05AF4AEAFDD2}">
      <dgm:prSet/>
      <dgm:spPr/>
      <dgm:t>
        <a:bodyPr/>
        <a:lstStyle/>
        <a:p>
          <a:endParaRPr lang="en-US"/>
        </a:p>
      </dgm:t>
    </dgm:pt>
    <dgm:pt modelId="{0B62BAE5-AB02-4942-BC1B-983583DFBA12}" type="pres">
      <dgm:prSet presAssocID="{DD831DE6-130A-4E57-98AD-279677B8B9F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54A6C57-22D2-4AF8-A58F-7FE4D5D4F42D}" type="pres">
      <dgm:prSet presAssocID="{8C72D3BC-3203-4E0F-87F5-EE452A3D7F8C}" presName="horFlow" presStyleCnt="0"/>
      <dgm:spPr/>
    </dgm:pt>
    <dgm:pt modelId="{381BA85E-91C2-4B51-9CAB-BB180735CCCB}" type="pres">
      <dgm:prSet presAssocID="{8C72D3BC-3203-4E0F-87F5-EE452A3D7F8C}" presName="bigChev" presStyleLbl="node1" presStyleIdx="0" presStyleCnt="2"/>
      <dgm:spPr/>
      <dgm:t>
        <a:bodyPr/>
        <a:lstStyle/>
        <a:p>
          <a:endParaRPr lang="en-US"/>
        </a:p>
      </dgm:t>
    </dgm:pt>
    <dgm:pt modelId="{F82A0274-EB4A-4925-80CB-66F4FAEEAF2F}" type="pres">
      <dgm:prSet presAssocID="{E51D3DD5-8462-4B84-81AA-1D339D4F47A1}" presName="parTrans" presStyleCnt="0"/>
      <dgm:spPr/>
    </dgm:pt>
    <dgm:pt modelId="{1D622102-9C43-467C-AD33-867F16A469E3}" type="pres">
      <dgm:prSet presAssocID="{890A4F09-7307-48CC-BB41-C51E9F773475}" presName="node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0962DD-46C8-4562-BC89-158DAFFD3B3E}" type="pres">
      <dgm:prSet presAssocID="{9E358309-98CA-4B01-AF13-409553706D02}" presName="sibTrans" presStyleCnt="0"/>
      <dgm:spPr/>
    </dgm:pt>
    <dgm:pt modelId="{BBD1D4DC-A5B0-4B68-9FE4-904D226F298A}" type="pres">
      <dgm:prSet presAssocID="{99FADAE9-2AD2-4206-A389-B80A1F85BFBF}" presName="node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8008C-DB91-465C-ADEC-2074FD10DB84}" type="pres">
      <dgm:prSet presAssocID="{8C72D3BC-3203-4E0F-87F5-EE452A3D7F8C}" presName="vSp" presStyleCnt="0"/>
      <dgm:spPr/>
    </dgm:pt>
    <dgm:pt modelId="{F146696E-F002-4E0B-A58A-FA98497E26A5}" type="pres">
      <dgm:prSet presAssocID="{B3FD2B07-B683-4904-86DE-C405CDE60CF0}" presName="horFlow" presStyleCnt="0"/>
      <dgm:spPr/>
    </dgm:pt>
    <dgm:pt modelId="{81E88D39-D91E-4A9F-8137-151EE7CA9FD4}" type="pres">
      <dgm:prSet presAssocID="{B3FD2B07-B683-4904-86DE-C405CDE60CF0}" presName="bigChev" presStyleLbl="node1" presStyleIdx="1" presStyleCnt="2"/>
      <dgm:spPr/>
      <dgm:t>
        <a:bodyPr/>
        <a:lstStyle/>
        <a:p>
          <a:endParaRPr lang="en-US"/>
        </a:p>
      </dgm:t>
    </dgm:pt>
    <dgm:pt modelId="{D3B9F3A6-7F4A-4BB3-8A91-30596CE7AC9C}" type="pres">
      <dgm:prSet presAssocID="{71A8ACE2-A433-4144-963D-CE37EAC8AB03}" presName="parTrans" presStyleCnt="0"/>
      <dgm:spPr/>
    </dgm:pt>
    <dgm:pt modelId="{41CB5DBD-03F7-48E7-804A-502B5ED09CBB}" type="pres">
      <dgm:prSet presAssocID="{0F7951A6-6184-4EFD-86FD-079AE4BEFD40}" presName="node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3B8725-610C-4B50-A7C7-283AE48727B4}" type="pres">
      <dgm:prSet presAssocID="{F6297156-6559-413F-A335-89BE2124921A}" presName="sibTrans" presStyleCnt="0"/>
      <dgm:spPr/>
    </dgm:pt>
    <dgm:pt modelId="{A83946DA-66ED-451B-A00C-4A35ED4F1F86}" type="pres">
      <dgm:prSet presAssocID="{116724F2-5ACE-4250-8712-443B5DCD2A6A}" presName="node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A97328-64A8-424F-824A-6A154780A639}" srcId="{DD831DE6-130A-4E57-98AD-279677B8B9FC}" destId="{8C72D3BC-3203-4E0F-87F5-EE452A3D7F8C}" srcOrd="0" destOrd="0" parTransId="{B9C57BB6-8EB3-4987-8092-356826C34272}" sibTransId="{947B00F8-B88E-4EFD-9EC8-C079F6A3C9D9}"/>
    <dgm:cxn modelId="{6C3E41A0-29E0-4A52-AF30-05AF4AEAFDD2}" srcId="{B3FD2B07-B683-4904-86DE-C405CDE60CF0}" destId="{116724F2-5ACE-4250-8712-443B5DCD2A6A}" srcOrd="1" destOrd="0" parTransId="{26EE7F4C-E5A4-446D-8939-F56773C0A582}" sibTransId="{A43C06A6-B536-4B69-8339-AB08F948A1F8}"/>
    <dgm:cxn modelId="{C44C3D8E-90B8-4127-B668-5917A14F533D}" type="presOf" srcId="{116724F2-5ACE-4250-8712-443B5DCD2A6A}" destId="{A83946DA-66ED-451B-A00C-4A35ED4F1F86}" srcOrd="0" destOrd="0" presId="urn:microsoft.com/office/officeart/2005/8/layout/lProcess3"/>
    <dgm:cxn modelId="{806D69A1-0B27-4634-A3E0-081A99C39D42}" srcId="{8C72D3BC-3203-4E0F-87F5-EE452A3D7F8C}" destId="{99FADAE9-2AD2-4206-A389-B80A1F85BFBF}" srcOrd="1" destOrd="0" parTransId="{61C2050E-1B8E-46A4-9788-A97497BA070E}" sibTransId="{BD98998D-0881-49D1-B451-D2A283B42983}"/>
    <dgm:cxn modelId="{C35DB041-BFF7-4EA4-968E-B9F99E85020C}" type="presOf" srcId="{99FADAE9-2AD2-4206-A389-B80A1F85BFBF}" destId="{BBD1D4DC-A5B0-4B68-9FE4-904D226F298A}" srcOrd="0" destOrd="0" presId="urn:microsoft.com/office/officeart/2005/8/layout/lProcess3"/>
    <dgm:cxn modelId="{DAE48A1E-C89A-468F-9F55-0DF9DE2518FA}" type="presOf" srcId="{DD831DE6-130A-4E57-98AD-279677B8B9FC}" destId="{0B62BAE5-AB02-4942-BC1B-983583DFBA12}" srcOrd="0" destOrd="0" presId="urn:microsoft.com/office/officeart/2005/8/layout/lProcess3"/>
    <dgm:cxn modelId="{1DA10A05-4683-42A6-91F6-40030BBCA128}" type="presOf" srcId="{890A4F09-7307-48CC-BB41-C51E9F773475}" destId="{1D622102-9C43-467C-AD33-867F16A469E3}" srcOrd="0" destOrd="0" presId="urn:microsoft.com/office/officeart/2005/8/layout/lProcess3"/>
    <dgm:cxn modelId="{60C4EC40-024D-4C96-BF73-E3DE34A2BFC2}" srcId="{B3FD2B07-B683-4904-86DE-C405CDE60CF0}" destId="{0F7951A6-6184-4EFD-86FD-079AE4BEFD40}" srcOrd="0" destOrd="0" parTransId="{71A8ACE2-A433-4144-963D-CE37EAC8AB03}" sibTransId="{F6297156-6559-413F-A335-89BE2124921A}"/>
    <dgm:cxn modelId="{7CBD03E4-9F48-4372-85CC-1F485D805D52}" srcId="{8C72D3BC-3203-4E0F-87F5-EE452A3D7F8C}" destId="{890A4F09-7307-48CC-BB41-C51E9F773475}" srcOrd="0" destOrd="0" parTransId="{E51D3DD5-8462-4B84-81AA-1D339D4F47A1}" sibTransId="{9E358309-98CA-4B01-AF13-409553706D02}"/>
    <dgm:cxn modelId="{DAFA2362-0FC8-42BA-8EE0-F952B413D82B}" type="presOf" srcId="{8C72D3BC-3203-4E0F-87F5-EE452A3D7F8C}" destId="{381BA85E-91C2-4B51-9CAB-BB180735CCCB}" srcOrd="0" destOrd="0" presId="urn:microsoft.com/office/officeart/2005/8/layout/lProcess3"/>
    <dgm:cxn modelId="{156E374E-ECCD-4BB8-90D2-B01400E396D0}" type="presOf" srcId="{0F7951A6-6184-4EFD-86FD-079AE4BEFD40}" destId="{41CB5DBD-03F7-48E7-804A-502B5ED09CBB}" srcOrd="0" destOrd="0" presId="urn:microsoft.com/office/officeart/2005/8/layout/lProcess3"/>
    <dgm:cxn modelId="{26CAC7EE-7A0F-493B-9AD5-906C18017E5D}" srcId="{DD831DE6-130A-4E57-98AD-279677B8B9FC}" destId="{B3FD2B07-B683-4904-86DE-C405CDE60CF0}" srcOrd="1" destOrd="0" parTransId="{E3AA5691-AE30-4468-B495-1F21D37FBF3D}" sibTransId="{576055A3-2484-4C6E-B03A-0548EDBB33EA}"/>
    <dgm:cxn modelId="{8FD4C3B9-BFB6-4BBD-B830-7FADDAACE5F2}" type="presOf" srcId="{B3FD2B07-B683-4904-86DE-C405CDE60CF0}" destId="{81E88D39-D91E-4A9F-8137-151EE7CA9FD4}" srcOrd="0" destOrd="0" presId="urn:microsoft.com/office/officeart/2005/8/layout/lProcess3"/>
    <dgm:cxn modelId="{E3BF4D85-CF2C-4DE6-A5D5-9005BF528B62}" type="presParOf" srcId="{0B62BAE5-AB02-4942-BC1B-983583DFBA12}" destId="{454A6C57-22D2-4AF8-A58F-7FE4D5D4F42D}" srcOrd="0" destOrd="0" presId="urn:microsoft.com/office/officeart/2005/8/layout/lProcess3"/>
    <dgm:cxn modelId="{D87FFD2F-6297-4095-BA4F-7C9D9C32DF0F}" type="presParOf" srcId="{454A6C57-22D2-4AF8-A58F-7FE4D5D4F42D}" destId="{381BA85E-91C2-4B51-9CAB-BB180735CCCB}" srcOrd="0" destOrd="0" presId="urn:microsoft.com/office/officeart/2005/8/layout/lProcess3"/>
    <dgm:cxn modelId="{68993C2B-1017-43F6-A133-A72FEBD1FA55}" type="presParOf" srcId="{454A6C57-22D2-4AF8-A58F-7FE4D5D4F42D}" destId="{F82A0274-EB4A-4925-80CB-66F4FAEEAF2F}" srcOrd="1" destOrd="0" presId="urn:microsoft.com/office/officeart/2005/8/layout/lProcess3"/>
    <dgm:cxn modelId="{482A3E14-C807-4023-9B0C-86CBD5D9ED1B}" type="presParOf" srcId="{454A6C57-22D2-4AF8-A58F-7FE4D5D4F42D}" destId="{1D622102-9C43-467C-AD33-867F16A469E3}" srcOrd="2" destOrd="0" presId="urn:microsoft.com/office/officeart/2005/8/layout/lProcess3"/>
    <dgm:cxn modelId="{9926BDFD-841E-4639-A85C-CAC2C2CD1B33}" type="presParOf" srcId="{454A6C57-22D2-4AF8-A58F-7FE4D5D4F42D}" destId="{110962DD-46C8-4562-BC89-158DAFFD3B3E}" srcOrd="3" destOrd="0" presId="urn:microsoft.com/office/officeart/2005/8/layout/lProcess3"/>
    <dgm:cxn modelId="{6BD3D411-14E2-417A-B40A-127EAD609EDC}" type="presParOf" srcId="{454A6C57-22D2-4AF8-A58F-7FE4D5D4F42D}" destId="{BBD1D4DC-A5B0-4B68-9FE4-904D226F298A}" srcOrd="4" destOrd="0" presId="urn:microsoft.com/office/officeart/2005/8/layout/lProcess3"/>
    <dgm:cxn modelId="{1E12C884-EFD4-4C98-B0CD-8C92630AEB0D}" type="presParOf" srcId="{0B62BAE5-AB02-4942-BC1B-983583DFBA12}" destId="{BAE8008C-DB91-465C-ADEC-2074FD10DB84}" srcOrd="1" destOrd="0" presId="urn:microsoft.com/office/officeart/2005/8/layout/lProcess3"/>
    <dgm:cxn modelId="{D863A28F-314D-433C-A5D6-D14C983B564A}" type="presParOf" srcId="{0B62BAE5-AB02-4942-BC1B-983583DFBA12}" destId="{F146696E-F002-4E0B-A58A-FA98497E26A5}" srcOrd="2" destOrd="0" presId="urn:microsoft.com/office/officeart/2005/8/layout/lProcess3"/>
    <dgm:cxn modelId="{51C63A2A-D8CD-4862-B2EA-1CB2D46DE56B}" type="presParOf" srcId="{F146696E-F002-4E0B-A58A-FA98497E26A5}" destId="{81E88D39-D91E-4A9F-8137-151EE7CA9FD4}" srcOrd="0" destOrd="0" presId="urn:microsoft.com/office/officeart/2005/8/layout/lProcess3"/>
    <dgm:cxn modelId="{8147C631-BFA9-43E0-B175-394CB52796CF}" type="presParOf" srcId="{F146696E-F002-4E0B-A58A-FA98497E26A5}" destId="{D3B9F3A6-7F4A-4BB3-8A91-30596CE7AC9C}" srcOrd="1" destOrd="0" presId="urn:microsoft.com/office/officeart/2005/8/layout/lProcess3"/>
    <dgm:cxn modelId="{DE5C4124-16EA-41B6-A2D0-9B053623A412}" type="presParOf" srcId="{F146696E-F002-4E0B-A58A-FA98497E26A5}" destId="{41CB5DBD-03F7-48E7-804A-502B5ED09CBB}" srcOrd="2" destOrd="0" presId="urn:microsoft.com/office/officeart/2005/8/layout/lProcess3"/>
    <dgm:cxn modelId="{8D3DA15D-1B8A-49D1-BB2A-60698C5C3971}" type="presParOf" srcId="{F146696E-F002-4E0B-A58A-FA98497E26A5}" destId="{9E3B8725-610C-4B50-A7C7-283AE48727B4}" srcOrd="3" destOrd="0" presId="urn:microsoft.com/office/officeart/2005/8/layout/lProcess3"/>
    <dgm:cxn modelId="{F1E8F823-4D49-4DBF-AEED-41ADABC2CE53}" type="presParOf" srcId="{F146696E-F002-4E0B-A58A-FA98497E26A5}" destId="{A83946DA-66ED-451B-A00C-4A35ED4F1F86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8C75E8-2B17-4641-BFF3-E47BC9451EEE}">
      <dsp:nvSpPr>
        <dsp:cNvPr id="0" name=""/>
        <dsp:cNvSpPr/>
      </dsp:nvSpPr>
      <dsp:spPr>
        <a:xfrm>
          <a:off x="0" y="3406931"/>
          <a:ext cx="8229600" cy="1118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National requirement</a:t>
          </a:r>
          <a:endParaRPr lang="en-US" sz="2100" kern="1200" dirty="0"/>
        </a:p>
      </dsp:txBody>
      <dsp:txXfrm>
        <a:off x="0" y="3406931"/>
        <a:ext cx="8229600" cy="603844"/>
      </dsp:txXfrm>
    </dsp:sp>
    <dsp:sp modelId="{1FF86067-DF39-40B9-AA46-C06013466564}">
      <dsp:nvSpPr>
        <dsp:cNvPr id="0" name=""/>
        <dsp:cNvSpPr/>
      </dsp:nvSpPr>
      <dsp:spPr>
        <a:xfrm>
          <a:off x="0" y="3988412"/>
          <a:ext cx="4114799" cy="5143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Economic</a:t>
          </a:r>
          <a:endParaRPr lang="en-US" sz="2100" kern="1200" dirty="0"/>
        </a:p>
      </dsp:txBody>
      <dsp:txXfrm>
        <a:off x="0" y="3988412"/>
        <a:ext cx="4114799" cy="514386"/>
      </dsp:txXfrm>
    </dsp:sp>
    <dsp:sp modelId="{CC130F24-A31E-4BDB-B10C-3C394F4007C2}">
      <dsp:nvSpPr>
        <dsp:cNvPr id="0" name=""/>
        <dsp:cNvSpPr/>
      </dsp:nvSpPr>
      <dsp:spPr>
        <a:xfrm>
          <a:off x="4114800" y="3988412"/>
          <a:ext cx="4114799" cy="5143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Agro-ecological and Environmental</a:t>
          </a:r>
          <a:endParaRPr lang="en-US" sz="2100" kern="1200" dirty="0"/>
        </a:p>
      </dsp:txBody>
      <dsp:txXfrm>
        <a:off x="4114800" y="3988412"/>
        <a:ext cx="4114799" cy="514386"/>
      </dsp:txXfrm>
    </dsp:sp>
    <dsp:sp modelId="{ECCFF4B3-CFE5-4649-AEEF-87069505285C}">
      <dsp:nvSpPr>
        <dsp:cNvPr id="0" name=""/>
        <dsp:cNvSpPr/>
      </dsp:nvSpPr>
      <dsp:spPr>
        <a:xfrm rot="10800000">
          <a:off x="0" y="1703865"/>
          <a:ext cx="8229600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strata</a:t>
          </a:r>
          <a:endParaRPr lang="en-US" sz="2100" kern="1200" dirty="0"/>
        </a:p>
      </dsp:txBody>
      <dsp:txXfrm>
        <a:off x="0" y="1703865"/>
        <a:ext cx="8229600" cy="603663"/>
      </dsp:txXfrm>
    </dsp:sp>
    <dsp:sp modelId="{4FB0FECB-54E9-45FF-8DD2-573E28E1572A}">
      <dsp:nvSpPr>
        <dsp:cNvPr id="0" name=""/>
        <dsp:cNvSpPr/>
      </dsp:nvSpPr>
      <dsp:spPr>
        <a:xfrm>
          <a:off x="0" y="2307529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Household</a:t>
          </a:r>
          <a:endParaRPr lang="en-US" sz="2100" kern="1200" dirty="0"/>
        </a:p>
      </dsp:txBody>
      <dsp:txXfrm>
        <a:off x="0" y="2307529"/>
        <a:ext cx="4114799" cy="514231"/>
      </dsp:txXfrm>
    </dsp:sp>
    <dsp:sp modelId="{5CE03FAC-5BBC-4CD8-B45C-12BFF472BF89}">
      <dsp:nvSpPr>
        <dsp:cNvPr id="0" name=""/>
        <dsp:cNvSpPr/>
      </dsp:nvSpPr>
      <dsp:spPr>
        <a:xfrm>
          <a:off x="4114800" y="2307529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Community</a:t>
          </a:r>
          <a:endParaRPr lang="en-US" sz="2100" kern="1200" dirty="0"/>
        </a:p>
      </dsp:txBody>
      <dsp:txXfrm>
        <a:off x="4114800" y="2307529"/>
        <a:ext cx="4114799" cy="514231"/>
      </dsp:txXfrm>
    </dsp:sp>
    <dsp:sp modelId="{6EFB2BB5-4C45-437B-AEED-F2A9000C5DC5}">
      <dsp:nvSpPr>
        <dsp:cNvPr id="0" name=""/>
        <dsp:cNvSpPr/>
      </dsp:nvSpPr>
      <dsp:spPr>
        <a:xfrm rot="10800000">
          <a:off x="0" y="799"/>
          <a:ext cx="8229600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Definition </a:t>
          </a:r>
          <a:endParaRPr lang="en-US" sz="2100" kern="1200" dirty="0"/>
        </a:p>
      </dsp:txBody>
      <dsp:txXfrm>
        <a:off x="0" y="799"/>
        <a:ext cx="8229600" cy="603663"/>
      </dsp:txXfrm>
    </dsp:sp>
    <dsp:sp modelId="{EA3547BA-7B8D-4F16-B84D-D2422BC59142}">
      <dsp:nvSpPr>
        <dsp:cNvPr id="0" name=""/>
        <dsp:cNvSpPr/>
      </dsp:nvSpPr>
      <dsp:spPr>
        <a:xfrm>
          <a:off x="0" y="604463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Incentive </a:t>
          </a:r>
          <a:endParaRPr lang="en-US" sz="2100" kern="1200" dirty="0"/>
        </a:p>
      </dsp:txBody>
      <dsp:txXfrm>
        <a:off x="0" y="604463"/>
        <a:ext cx="4114799" cy="514231"/>
      </dsp:txXfrm>
    </dsp:sp>
    <dsp:sp modelId="{6A55C4E2-FD5E-4690-B67E-2FB658F176D1}">
      <dsp:nvSpPr>
        <dsp:cNvPr id="0" name=""/>
        <dsp:cNvSpPr/>
      </dsp:nvSpPr>
      <dsp:spPr>
        <a:xfrm>
          <a:off x="4114800" y="604463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Benefit</a:t>
          </a:r>
          <a:endParaRPr lang="en-US" sz="2100" kern="1200" dirty="0"/>
        </a:p>
      </dsp:txBody>
      <dsp:txXfrm>
        <a:off x="4114800" y="604463"/>
        <a:ext cx="4114799" cy="51423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3D33A2-3B8A-4AC0-B25B-2D94C9D66909}">
      <dsp:nvSpPr>
        <dsp:cNvPr id="0" name=""/>
        <dsp:cNvSpPr/>
      </dsp:nvSpPr>
      <dsp:spPr>
        <a:xfrm>
          <a:off x="111949" y="211"/>
          <a:ext cx="2559694" cy="10238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0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Policy</a:t>
          </a:r>
          <a:endParaRPr lang="en-US" sz="3900" kern="1200" dirty="0"/>
        </a:p>
      </dsp:txBody>
      <dsp:txXfrm>
        <a:off x="111949" y="211"/>
        <a:ext cx="2559694" cy="1023877"/>
      </dsp:txXfrm>
    </dsp:sp>
    <dsp:sp modelId="{7F017A6B-D873-44CA-8728-B24745D03139}">
      <dsp:nvSpPr>
        <dsp:cNvPr id="0" name=""/>
        <dsp:cNvSpPr/>
      </dsp:nvSpPr>
      <dsp:spPr>
        <a:xfrm>
          <a:off x="2338883" y="87240"/>
          <a:ext cx="2124546" cy="8498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Support incentives</a:t>
          </a:r>
          <a:endParaRPr lang="en-US" sz="1800" kern="1200" dirty="0"/>
        </a:p>
      </dsp:txBody>
      <dsp:txXfrm>
        <a:off x="2338883" y="87240"/>
        <a:ext cx="2124546" cy="849818"/>
      </dsp:txXfrm>
    </dsp:sp>
    <dsp:sp modelId="{92CD8E7E-4F4F-4494-A4A0-765710E245CA}">
      <dsp:nvSpPr>
        <dsp:cNvPr id="0" name=""/>
        <dsp:cNvSpPr/>
      </dsp:nvSpPr>
      <dsp:spPr>
        <a:xfrm>
          <a:off x="4165993" y="87240"/>
          <a:ext cx="2649862" cy="8498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Lacks mechanisms and agencies</a:t>
          </a:r>
          <a:endParaRPr lang="en-US" sz="1800" kern="1200" dirty="0"/>
        </a:p>
      </dsp:txBody>
      <dsp:txXfrm>
        <a:off x="4165993" y="87240"/>
        <a:ext cx="2649862" cy="849818"/>
      </dsp:txXfrm>
    </dsp:sp>
    <dsp:sp modelId="{3DE3B62A-E822-44DF-8E45-A25C3ED857DD}">
      <dsp:nvSpPr>
        <dsp:cNvPr id="0" name=""/>
        <dsp:cNvSpPr/>
      </dsp:nvSpPr>
      <dsp:spPr>
        <a:xfrm>
          <a:off x="111949" y="1167432"/>
          <a:ext cx="2559694" cy="10238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0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Gap</a:t>
          </a:r>
          <a:endParaRPr lang="en-US" sz="3900" kern="1200" dirty="0"/>
        </a:p>
      </dsp:txBody>
      <dsp:txXfrm>
        <a:off x="111949" y="1167432"/>
        <a:ext cx="2559694" cy="1023877"/>
      </dsp:txXfrm>
    </dsp:sp>
    <dsp:sp modelId="{E2B3E3C7-2679-4BD2-930E-353754E7DE7E}">
      <dsp:nvSpPr>
        <dsp:cNvPr id="0" name=""/>
        <dsp:cNvSpPr/>
      </dsp:nvSpPr>
      <dsp:spPr>
        <a:xfrm>
          <a:off x="2338883" y="1254461"/>
          <a:ext cx="2124546" cy="8498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No tree </a:t>
          </a:r>
          <a:r>
            <a:rPr lang="en-US" sz="1600" kern="1200" dirty="0" smtClean="0"/>
            <a:t>technology packaging and extension</a:t>
          </a:r>
          <a:endParaRPr lang="en-US" sz="1600" kern="1200" dirty="0"/>
        </a:p>
      </dsp:txBody>
      <dsp:txXfrm>
        <a:off x="2338883" y="1254461"/>
        <a:ext cx="2124546" cy="849818"/>
      </dsp:txXfrm>
    </dsp:sp>
    <dsp:sp modelId="{832FF152-CD8B-4967-BBD5-8D8E2B55C1C9}">
      <dsp:nvSpPr>
        <dsp:cNvPr id="0" name=""/>
        <dsp:cNvSpPr/>
      </dsp:nvSpPr>
      <dsp:spPr>
        <a:xfrm>
          <a:off x="4165993" y="1254461"/>
          <a:ext cx="2124546" cy="8498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Lack systematic planning (in rehabilitation)</a:t>
          </a:r>
          <a:endParaRPr lang="en-US" sz="1500" kern="1200" dirty="0"/>
        </a:p>
      </dsp:txBody>
      <dsp:txXfrm>
        <a:off x="4165993" y="1254461"/>
        <a:ext cx="2124546" cy="849818"/>
      </dsp:txXfrm>
    </dsp:sp>
    <dsp:sp modelId="{D2CCD20A-1CC7-421E-B7CF-C94D750D3447}">
      <dsp:nvSpPr>
        <dsp:cNvPr id="0" name=""/>
        <dsp:cNvSpPr/>
      </dsp:nvSpPr>
      <dsp:spPr>
        <a:xfrm>
          <a:off x="5993104" y="1254461"/>
          <a:ext cx="2124546" cy="8498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Sectoral</a:t>
          </a:r>
          <a:r>
            <a:rPr lang="en-US" sz="1500" kern="1200" dirty="0" smtClean="0"/>
            <a:t> integration </a:t>
          </a:r>
          <a:endParaRPr lang="en-US" sz="1500" kern="1200" dirty="0"/>
        </a:p>
      </dsp:txBody>
      <dsp:txXfrm>
        <a:off x="5993104" y="1254461"/>
        <a:ext cx="2124546" cy="849818"/>
      </dsp:txXfrm>
    </dsp:sp>
    <dsp:sp modelId="{8EA332A3-563F-40B8-9E01-4F46D0970E6D}">
      <dsp:nvSpPr>
        <dsp:cNvPr id="0" name=""/>
        <dsp:cNvSpPr/>
      </dsp:nvSpPr>
      <dsp:spPr>
        <a:xfrm>
          <a:off x="152392" y="2362195"/>
          <a:ext cx="2559694" cy="10238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0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Market </a:t>
          </a:r>
          <a:endParaRPr lang="en-US" sz="3900" kern="1200" dirty="0"/>
        </a:p>
      </dsp:txBody>
      <dsp:txXfrm>
        <a:off x="152392" y="2362195"/>
        <a:ext cx="2559694" cy="1023877"/>
      </dsp:txXfrm>
    </dsp:sp>
    <dsp:sp modelId="{A9D55B61-98C9-4D7D-B87A-01DDA09408F8}">
      <dsp:nvSpPr>
        <dsp:cNvPr id="0" name=""/>
        <dsp:cNvSpPr/>
      </dsp:nvSpPr>
      <dsp:spPr>
        <a:xfrm>
          <a:off x="5912487" y="2209801"/>
          <a:ext cx="2317112" cy="10238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Physical access t</a:t>
          </a:r>
          <a:endParaRPr lang="en-US" sz="2400" kern="1200" dirty="0"/>
        </a:p>
      </dsp:txBody>
      <dsp:txXfrm>
        <a:off x="5912487" y="2209801"/>
        <a:ext cx="2317112" cy="1023877"/>
      </dsp:txXfrm>
    </dsp:sp>
    <dsp:sp modelId="{F56AAF1E-DBA1-4E5C-A081-0509EC580531}">
      <dsp:nvSpPr>
        <dsp:cNvPr id="0" name=""/>
        <dsp:cNvSpPr/>
      </dsp:nvSpPr>
      <dsp:spPr>
        <a:xfrm>
          <a:off x="2426116" y="2438401"/>
          <a:ext cx="2124546" cy="8498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Product and market development</a:t>
          </a:r>
          <a:endParaRPr lang="en-US" sz="1500" kern="1200" dirty="0"/>
        </a:p>
      </dsp:txBody>
      <dsp:txXfrm>
        <a:off x="2426116" y="2438401"/>
        <a:ext cx="2124546" cy="849818"/>
      </dsp:txXfrm>
    </dsp:sp>
    <dsp:sp modelId="{79043891-3358-48F2-89F9-74C42931CA26}">
      <dsp:nvSpPr>
        <dsp:cNvPr id="0" name=""/>
        <dsp:cNvSpPr/>
      </dsp:nvSpPr>
      <dsp:spPr>
        <a:xfrm>
          <a:off x="4331112" y="2362198"/>
          <a:ext cx="2124546" cy="8498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Lacks Market governance</a:t>
          </a:r>
          <a:endParaRPr lang="en-US" sz="1500" kern="1200" dirty="0"/>
        </a:p>
      </dsp:txBody>
      <dsp:txXfrm>
        <a:off x="4331112" y="2362198"/>
        <a:ext cx="2124546" cy="8498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1BA85E-91C2-4B51-9CAB-BB180735CCCB}">
      <dsp:nvSpPr>
        <dsp:cNvPr id="0" name=""/>
        <dsp:cNvSpPr/>
      </dsp:nvSpPr>
      <dsp:spPr>
        <a:xfrm>
          <a:off x="2205" y="804542"/>
          <a:ext cx="3407568" cy="13630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Food security</a:t>
          </a:r>
          <a:endParaRPr lang="en-US" sz="2200" kern="1200" dirty="0"/>
        </a:p>
      </dsp:txBody>
      <dsp:txXfrm>
        <a:off x="2205" y="804542"/>
        <a:ext cx="3407568" cy="1363027"/>
      </dsp:txXfrm>
    </dsp:sp>
    <dsp:sp modelId="{1D622102-9C43-467C-AD33-867F16A469E3}">
      <dsp:nvSpPr>
        <dsp:cNvPr id="0" name=""/>
        <dsp:cNvSpPr/>
      </dsp:nvSpPr>
      <dsp:spPr>
        <a:xfrm>
          <a:off x="2966790" y="920399"/>
          <a:ext cx="2828282" cy="113131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Direct (total and seasonal </a:t>
          </a:r>
          <a:endParaRPr lang="en-US" sz="2000" kern="1200" dirty="0"/>
        </a:p>
      </dsp:txBody>
      <dsp:txXfrm>
        <a:off x="2966790" y="920399"/>
        <a:ext cx="2828282" cy="1131312"/>
      </dsp:txXfrm>
    </dsp:sp>
    <dsp:sp modelId="{BBD1D4DC-A5B0-4B68-9FE4-904D226F298A}">
      <dsp:nvSpPr>
        <dsp:cNvPr id="0" name=""/>
        <dsp:cNvSpPr/>
      </dsp:nvSpPr>
      <dsp:spPr>
        <a:xfrm>
          <a:off x="5399112" y="920399"/>
          <a:ext cx="2828282" cy="113131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Indirect (cash and system stability</a:t>
          </a:r>
          <a:endParaRPr lang="en-US" sz="2000" kern="1200" dirty="0"/>
        </a:p>
      </dsp:txBody>
      <dsp:txXfrm>
        <a:off x="5399112" y="920399"/>
        <a:ext cx="2828282" cy="1131312"/>
      </dsp:txXfrm>
    </dsp:sp>
    <dsp:sp modelId="{81E88D39-D91E-4A9F-8137-151EE7CA9FD4}">
      <dsp:nvSpPr>
        <dsp:cNvPr id="0" name=""/>
        <dsp:cNvSpPr/>
      </dsp:nvSpPr>
      <dsp:spPr>
        <a:xfrm>
          <a:off x="2205" y="2358393"/>
          <a:ext cx="3407568" cy="13630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Recommendation</a:t>
          </a:r>
          <a:endParaRPr lang="en-US" sz="2200" kern="1200" dirty="0"/>
        </a:p>
      </dsp:txBody>
      <dsp:txXfrm>
        <a:off x="2205" y="2358393"/>
        <a:ext cx="3407568" cy="1363027"/>
      </dsp:txXfrm>
    </dsp:sp>
    <dsp:sp modelId="{41CB5DBD-03F7-48E7-804A-502B5ED09CBB}">
      <dsp:nvSpPr>
        <dsp:cNvPr id="0" name=""/>
        <dsp:cNvSpPr/>
      </dsp:nvSpPr>
      <dsp:spPr>
        <a:xfrm>
          <a:off x="2966790" y="2474250"/>
          <a:ext cx="2828282" cy="113131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Speed up policy implementation</a:t>
          </a:r>
        </a:p>
      </dsp:txBody>
      <dsp:txXfrm>
        <a:off x="2966790" y="2474250"/>
        <a:ext cx="2828282" cy="1131312"/>
      </dsp:txXfrm>
    </dsp:sp>
    <dsp:sp modelId="{A83946DA-66ED-451B-A00C-4A35ED4F1F86}">
      <dsp:nvSpPr>
        <dsp:cNvPr id="0" name=""/>
        <dsp:cNvSpPr/>
      </dsp:nvSpPr>
      <dsp:spPr>
        <a:xfrm>
          <a:off x="5399112" y="2474250"/>
          <a:ext cx="2828282" cy="113131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Collaboration across </a:t>
          </a:r>
          <a:r>
            <a:rPr lang="en-US" sz="2000" kern="1200" dirty="0" err="1" smtClean="0"/>
            <a:t>sectoral</a:t>
          </a:r>
          <a:r>
            <a:rPr lang="en-US" sz="2000" kern="1200" dirty="0" smtClean="0"/>
            <a:t> agencies</a:t>
          </a:r>
          <a:endParaRPr lang="en-US" sz="2000" kern="1200" dirty="0"/>
        </a:p>
      </dsp:txBody>
      <dsp:txXfrm>
        <a:off x="5399112" y="2474250"/>
        <a:ext cx="2828282" cy="11313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50B0-BD90-49AD-B1F5-020CB7F172B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0EC9-C51E-488F-8E47-2792A115B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50B0-BD90-49AD-B1F5-020CB7F172B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0EC9-C51E-488F-8E47-2792A115B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50B0-BD90-49AD-B1F5-020CB7F172B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0EC9-C51E-488F-8E47-2792A115B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50B0-BD90-49AD-B1F5-020CB7F172B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0EC9-C51E-488F-8E47-2792A115B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50B0-BD90-49AD-B1F5-020CB7F172B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0EC9-C51E-488F-8E47-2792A115B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50B0-BD90-49AD-B1F5-020CB7F172B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0EC9-C51E-488F-8E47-2792A115B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50B0-BD90-49AD-B1F5-020CB7F172B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0EC9-C51E-488F-8E47-2792A115B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50B0-BD90-49AD-B1F5-020CB7F172B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0EC9-C51E-488F-8E47-2792A115B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50B0-BD90-49AD-B1F5-020CB7F172B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0EC9-C51E-488F-8E47-2792A115B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50B0-BD90-49AD-B1F5-020CB7F172B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0EC9-C51E-488F-8E47-2792A115B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50B0-BD90-49AD-B1F5-020CB7F172B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0EC9-C51E-488F-8E47-2792A115B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750B0-BD90-49AD-B1F5-020CB7F172B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0EC9-C51E-488F-8E47-2792A115B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 -2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Incentives for integrating trees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Incentives for integrating tree..</a:t>
            </a:r>
            <a:endParaRPr lang="en-U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Incentive for integrating tree…</a:t>
            </a:r>
            <a:endParaRPr lang="en-US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81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Group -2 Incentives for integrating trees </vt:lpstr>
      <vt:lpstr>Incentives for integrating tree..</vt:lpstr>
      <vt:lpstr>Incentive for integrating tree…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II</dc:title>
  <dc:creator>Guest</dc:creator>
  <cp:lastModifiedBy>Guest</cp:lastModifiedBy>
  <cp:revision>4</cp:revision>
  <dcterms:created xsi:type="dcterms:W3CDTF">2012-07-24T05:44:45Z</dcterms:created>
  <dcterms:modified xsi:type="dcterms:W3CDTF">2012-07-24T06:06:35Z</dcterms:modified>
</cp:coreProperties>
</file>